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y="6858000" cx="9144000"/>
  <p:notesSz cx="6888150" cy="100187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6" roundtripDataSignature="AMtx7mhFvYaopw+wJqowmR0oeJ3LCIJ8E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6"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8250" y="751400"/>
            <a:ext cx="4592325" cy="3757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8800" y="4758875"/>
            <a:ext cx="5510500" cy="45084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1:notes"/>
          <p:cNvSpPr txBox="1"/>
          <p:nvPr>
            <p:ph idx="1" type="body"/>
          </p:nvPr>
        </p:nvSpPr>
        <p:spPr>
          <a:xfrm>
            <a:off x="688800" y="4758875"/>
            <a:ext cx="5510500" cy="4508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3" name="Google Shape;83;p1:notes"/>
          <p:cNvSpPr/>
          <p:nvPr>
            <p:ph idx="2" type="sldImg"/>
          </p:nvPr>
        </p:nvSpPr>
        <p:spPr>
          <a:xfrm>
            <a:off x="939800" y="750888"/>
            <a:ext cx="5008563" cy="375761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10:notes"/>
          <p:cNvSpPr txBox="1"/>
          <p:nvPr>
            <p:ph idx="1" type="body"/>
          </p:nvPr>
        </p:nvSpPr>
        <p:spPr>
          <a:xfrm>
            <a:off x="688800" y="4758875"/>
            <a:ext cx="5510500" cy="4508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6" name="Google Shape;146;p10:notes"/>
          <p:cNvSpPr/>
          <p:nvPr>
            <p:ph idx="2" type="sldImg"/>
          </p:nvPr>
        </p:nvSpPr>
        <p:spPr>
          <a:xfrm>
            <a:off x="939800" y="750888"/>
            <a:ext cx="5008563" cy="375761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11:notes"/>
          <p:cNvSpPr txBox="1"/>
          <p:nvPr>
            <p:ph idx="1" type="body"/>
          </p:nvPr>
        </p:nvSpPr>
        <p:spPr>
          <a:xfrm>
            <a:off x="688800" y="4758875"/>
            <a:ext cx="5510500" cy="4508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3" name="Google Shape;153;p11:notes"/>
          <p:cNvSpPr/>
          <p:nvPr>
            <p:ph idx="2" type="sldImg"/>
          </p:nvPr>
        </p:nvSpPr>
        <p:spPr>
          <a:xfrm>
            <a:off x="939800" y="750888"/>
            <a:ext cx="5008563" cy="375761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2:notes"/>
          <p:cNvSpPr txBox="1"/>
          <p:nvPr>
            <p:ph idx="1" type="body"/>
          </p:nvPr>
        </p:nvSpPr>
        <p:spPr>
          <a:xfrm>
            <a:off x="688800" y="4758875"/>
            <a:ext cx="5510500" cy="4508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9" name="Google Shape;89;p2:notes"/>
          <p:cNvSpPr/>
          <p:nvPr>
            <p:ph idx="2" type="sldImg"/>
          </p:nvPr>
        </p:nvSpPr>
        <p:spPr>
          <a:xfrm>
            <a:off x="939800" y="750888"/>
            <a:ext cx="5008563" cy="375761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3:notes"/>
          <p:cNvSpPr txBox="1"/>
          <p:nvPr>
            <p:ph idx="1" type="body"/>
          </p:nvPr>
        </p:nvSpPr>
        <p:spPr>
          <a:xfrm>
            <a:off x="688800" y="4758875"/>
            <a:ext cx="5510500" cy="4508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6" name="Google Shape;96;p3:notes"/>
          <p:cNvSpPr/>
          <p:nvPr>
            <p:ph idx="2" type="sldImg"/>
          </p:nvPr>
        </p:nvSpPr>
        <p:spPr>
          <a:xfrm>
            <a:off x="939800" y="750888"/>
            <a:ext cx="5008563" cy="375761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4:notes"/>
          <p:cNvSpPr txBox="1"/>
          <p:nvPr>
            <p:ph idx="1" type="body"/>
          </p:nvPr>
        </p:nvSpPr>
        <p:spPr>
          <a:xfrm>
            <a:off x="688800" y="4758875"/>
            <a:ext cx="5510500" cy="4508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3" name="Google Shape;103;p4:notes"/>
          <p:cNvSpPr/>
          <p:nvPr>
            <p:ph idx="2" type="sldImg"/>
          </p:nvPr>
        </p:nvSpPr>
        <p:spPr>
          <a:xfrm>
            <a:off x="939800" y="750888"/>
            <a:ext cx="5008563" cy="375761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5:notes"/>
          <p:cNvSpPr txBox="1"/>
          <p:nvPr>
            <p:ph idx="1" type="body"/>
          </p:nvPr>
        </p:nvSpPr>
        <p:spPr>
          <a:xfrm>
            <a:off x="688800" y="4758875"/>
            <a:ext cx="5510500" cy="4508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0" name="Google Shape;110;p5:notes"/>
          <p:cNvSpPr/>
          <p:nvPr>
            <p:ph idx="2" type="sldImg"/>
          </p:nvPr>
        </p:nvSpPr>
        <p:spPr>
          <a:xfrm>
            <a:off x="939800" y="750888"/>
            <a:ext cx="5008563" cy="375761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6:notes"/>
          <p:cNvSpPr txBox="1"/>
          <p:nvPr>
            <p:ph idx="1" type="body"/>
          </p:nvPr>
        </p:nvSpPr>
        <p:spPr>
          <a:xfrm>
            <a:off x="688800" y="4758875"/>
            <a:ext cx="5510500" cy="4508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8" name="Google Shape;118;p6:notes"/>
          <p:cNvSpPr/>
          <p:nvPr>
            <p:ph idx="2" type="sldImg"/>
          </p:nvPr>
        </p:nvSpPr>
        <p:spPr>
          <a:xfrm>
            <a:off x="939800" y="750888"/>
            <a:ext cx="5008563" cy="375761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7:notes"/>
          <p:cNvSpPr txBox="1"/>
          <p:nvPr>
            <p:ph idx="1" type="body"/>
          </p:nvPr>
        </p:nvSpPr>
        <p:spPr>
          <a:xfrm>
            <a:off x="688800" y="4758875"/>
            <a:ext cx="5510500" cy="4508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5" name="Google Shape;125;p7:notes"/>
          <p:cNvSpPr/>
          <p:nvPr>
            <p:ph idx="2" type="sldImg"/>
          </p:nvPr>
        </p:nvSpPr>
        <p:spPr>
          <a:xfrm>
            <a:off x="939800" y="750888"/>
            <a:ext cx="5008563" cy="375761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8:notes"/>
          <p:cNvSpPr txBox="1"/>
          <p:nvPr>
            <p:ph idx="1" type="body"/>
          </p:nvPr>
        </p:nvSpPr>
        <p:spPr>
          <a:xfrm>
            <a:off x="688800" y="4758875"/>
            <a:ext cx="5510500" cy="4508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2" name="Google Shape;132;p8:notes"/>
          <p:cNvSpPr/>
          <p:nvPr>
            <p:ph idx="2" type="sldImg"/>
          </p:nvPr>
        </p:nvSpPr>
        <p:spPr>
          <a:xfrm>
            <a:off x="939800" y="750888"/>
            <a:ext cx="5008563" cy="375761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9:notes"/>
          <p:cNvSpPr txBox="1"/>
          <p:nvPr>
            <p:ph idx="1" type="body"/>
          </p:nvPr>
        </p:nvSpPr>
        <p:spPr>
          <a:xfrm>
            <a:off x="688800" y="4758875"/>
            <a:ext cx="5510500" cy="4508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9" name="Google Shape;139;p9:notes"/>
          <p:cNvSpPr/>
          <p:nvPr>
            <p:ph idx="2" type="sldImg"/>
          </p:nvPr>
        </p:nvSpPr>
        <p:spPr>
          <a:xfrm>
            <a:off x="939800" y="750888"/>
            <a:ext cx="5008563" cy="375761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 スライド" type="title">
  <p:cSld name="TITLE">
    <p:spTree>
      <p:nvGrpSpPr>
        <p:cNvPr id="12" name="Shape 12"/>
        <p:cNvGrpSpPr/>
        <p:nvPr/>
      </p:nvGrpSpPr>
      <p:grpSpPr>
        <a:xfrm>
          <a:off x="0" y="0"/>
          <a:ext cx="0" cy="0"/>
          <a:chOff x="0" y="0"/>
          <a:chExt cx="0" cy="0"/>
        </a:xfrm>
      </p:grpSpPr>
      <p:sp>
        <p:nvSpPr>
          <p:cNvPr id="13" name="Google Shape;13;p13"/>
          <p:cNvSpPr txBox="1"/>
          <p:nvPr>
            <p:ph type="ctrTitle"/>
          </p:nvPr>
        </p:nvSpPr>
        <p:spPr>
          <a:xfrm>
            <a:off x="685800" y="1122363"/>
            <a:ext cx="7772400" cy="1231223"/>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2800"/>
              <a:buFont typeface="MS PGothic"/>
              <a:buNone/>
              <a:defRPr sz="2800">
                <a:latin typeface="MS PGothic"/>
                <a:ea typeface="MS PGothic"/>
                <a:cs typeface="MS PGothic"/>
                <a:sym typeface="MS P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 name="Google Shape;14;p13"/>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atin typeface="MS PGothic"/>
                <a:ea typeface="MS PGothic"/>
                <a:cs typeface="MS PGothic"/>
                <a:sym typeface="MS PGothic"/>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5" name="Google Shape;15;p13"/>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13"/>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13"/>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と&#10;縦書きテキスト" type="vertTx">
  <p:cSld name="VERTICAL_TEXT">
    <p:spTree>
      <p:nvGrpSpPr>
        <p:cNvPr id="69" name="Shape 69"/>
        <p:cNvGrpSpPr/>
        <p:nvPr/>
      </p:nvGrpSpPr>
      <p:grpSpPr>
        <a:xfrm>
          <a:off x="0" y="0"/>
          <a:ext cx="0" cy="0"/>
          <a:chOff x="0" y="0"/>
          <a:chExt cx="0" cy="0"/>
        </a:xfrm>
      </p:grpSpPr>
      <p:sp>
        <p:nvSpPr>
          <p:cNvPr id="70" name="Google Shape;70;p22"/>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22"/>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2" name="Google Shape;72;p22"/>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22"/>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22"/>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縦書きタイトルと&#10;縦書きテキスト" type="vertTitleAndTx">
  <p:cSld name="VERTICAL_TITLE_AND_VERTICAL_TEXT">
    <p:spTree>
      <p:nvGrpSpPr>
        <p:cNvPr id="75" name="Shape 75"/>
        <p:cNvGrpSpPr/>
        <p:nvPr/>
      </p:nvGrpSpPr>
      <p:grpSpPr>
        <a:xfrm>
          <a:off x="0" y="0"/>
          <a:ext cx="0" cy="0"/>
          <a:chOff x="0" y="0"/>
          <a:chExt cx="0" cy="0"/>
        </a:xfrm>
      </p:grpSpPr>
      <p:sp>
        <p:nvSpPr>
          <p:cNvPr id="76" name="Google Shape;76;p23"/>
          <p:cNvSpPr txBox="1"/>
          <p:nvPr>
            <p:ph type="title"/>
          </p:nvPr>
        </p:nvSpPr>
        <p:spPr>
          <a:xfrm rot="5400000">
            <a:off x="4623594" y="2285207"/>
            <a:ext cx="5811838" cy="197167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23"/>
          <p:cNvSpPr txBox="1"/>
          <p:nvPr>
            <p:ph idx="1" type="body"/>
          </p:nvPr>
        </p:nvSpPr>
        <p:spPr>
          <a:xfrm rot="5400000">
            <a:off x="623094" y="370681"/>
            <a:ext cx="5811838" cy="580072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8" name="Google Shape;78;p23"/>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23"/>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23"/>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とコンテンツ" type="obj">
  <p:cSld name="OBJECT">
    <p:spTree>
      <p:nvGrpSpPr>
        <p:cNvPr id="18" name="Shape 18"/>
        <p:cNvGrpSpPr/>
        <p:nvPr/>
      </p:nvGrpSpPr>
      <p:grpSpPr>
        <a:xfrm>
          <a:off x="0" y="0"/>
          <a:ext cx="0" cy="0"/>
          <a:chOff x="0" y="0"/>
          <a:chExt cx="0" cy="0"/>
        </a:xfrm>
      </p:grpSpPr>
      <p:sp>
        <p:nvSpPr>
          <p:cNvPr id="19" name="Google Shape;19;p14"/>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4400"/>
              <a:buFont typeface="MS PGothic"/>
              <a:buNone/>
              <a:defRPr>
                <a:latin typeface="MS PGothic"/>
                <a:ea typeface="MS PGothic"/>
                <a:cs typeface="MS PGothic"/>
                <a:sym typeface="MS P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14"/>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406400" lvl="0" marL="457200" algn="l">
              <a:lnSpc>
                <a:spcPct val="90000"/>
              </a:lnSpc>
              <a:spcBef>
                <a:spcPts val="1000"/>
              </a:spcBef>
              <a:spcAft>
                <a:spcPts val="0"/>
              </a:spcAft>
              <a:buClr>
                <a:schemeClr val="dk1"/>
              </a:buClr>
              <a:buSzPts val="2800"/>
              <a:buChar char="•"/>
              <a:defRPr>
                <a:latin typeface="MS PGothic"/>
                <a:ea typeface="MS PGothic"/>
                <a:cs typeface="MS PGothic"/>
                <a:sym typeface="MS PGothic"/>
              </a:defRPr>
            </a:lvl1pPr>
            <a:lvl2pPr indent="-381000" lvl="1" marL="914400" algn="l">
              <a:lnSpc>
                <a:spcPct val="90000"/>
              </a:lnSpc>
              <a:spcBef>
                <a:spcPts val="500"/>
              </a:spcBef>
              <a:spcAft>
                <a:spcPts val="0"/>
              </a:spcAft>
              <a:buClr>
                <a:schemeClr val="dk1"/>
              </a:buClr>
              <a:buSzPts val="2400"/>
              <a:buChar char="•"/>
              <a:defRPr>
                <a:latin typeface="MS PGothic"/>
                <a:ea typeface="MS PGothic"/>
                <a:cs typeface="MS PGothic"/>
                <a:sym typeface="MS PGothic"/>
              </a:defRPr>
            </a:lvl2pPr>
            <a:lvl3pPr indent="-355600" lvl="2" marL="1371600" algn="l">
              <a:lnSpc>
                <a:spcPct val="90000"/>
              </a:lnSpc>
              <a:spcBef>
                <a:spcPts val="500"/>
              </a:spcBef>
              <a:spcAft>
                <a:spcPts val="0"/>
              </a:spcAft>
              <a:buClr>
                <a:schemeClr val="dk1"/>
              </a:buClr>
              <a:buSzPts val="2000"/>
              <a:buChar char="•"/>
              <a:defRPr>
                <a:latin typeface="MS PGothic"/>
                <a:ea typeface="MS PGothic"/>
                <a:cs typeface="MS PGothic"/>
                <a:sym typeface="MS PGothic"/>
              </a:defRPr>
            </a:lvl3pPr>
            <a:lvl4pPr indent="-342900" lvl="3" marL="1828800" algn="l">
              <a:lnSpc>
                <a:spcPct val="90000"/>
              </a:lnSpc>
              <a:spcBef>
                <a:spcPts val="500"/>
              </a:spcBef>
              <a:spcAft>
                <a:spcPts val="0"/>
              </a:spcAft>
              <a:buClr>
                <a:schemeClr val="dk1"/>
              </a:buClr>
              <a:buSzPts val="1800"/>
              <a:buChar char="•"/>
              <a:defRPr>
                <a:latin typeface="MS PGothic"/>
                <a:ea typeface="MS PGothic"/>
                <a:cs typeface="MS PGothic"/>
                <a:sym typeface="MS PGothic"/>
              </a:defRPr>
            </a:lvl4pPr>
            <a:lvl5pPr indent="-342900" lvl="4" marL="2286000" algn="l">
              <a:lnSpc>
                <a:spcPct val="90000"/>
              </a:lnSpc>
              <a:spcBef>
                <a:spcPts val="500"/>
              </a:spcBef>
              <a:spcAft>
                <a:spcPts val="0"/>
              </a:spcAft>
              <a:buClr>
                <a:schemeClr val="dk1"/>
              </a:buClr>
              <a:buSzPts val="1800"/>
              <a:buChar char="•"/>
              <a:defRPr>
                <a:latin typeface="MS PGothic"/>
                <a:ea typeface="MS PGothic"/>
                <a:cs typeface="MS PGothic"/>
                <a:sym typeface="MS PGothic"/>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1" name="Google Shape;21;p14"/>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14"/>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14"/>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セクション見出し" type="secHead">
  <p:cSld name="SECTION_HEADER">
    <p:spTree>
      <p:nvGrpSpPr>
        <p:cNvPr id="24" name="Shape 24"/>
        <p:cNvGrpSpPr/>
        <p:nvPr/>
      </p:nvGrpSpPr>
      <p:grpSpPr>
        <a:xfrm>
          <a:off x="0" y="0"/>
          <a:ext cx="0" cy="0"/>
          <a:chOff x="0" y="0"/>
          <a:chExt cx="0" cy="0"/>
        </a:xfrm>
      </p:grpSpPr>
      <p:sp>
        <p:nvSpPr>
          <p:cNvPr id="25" name="Google Shape;25;p15"/>
          <p:cNvSpPr txBox="1"/>
          <p:nvPr>
            <p:ph type="title"/>
          </p:nvPr>
        </p:nvSpPr>
        <p:spPr>
          <a:xfrm>
            <a:off x="623888" y="1709739"/>
            <a:ext cx="78867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5"/>
          <p:cNvSpPr txBox="1"/>
          <p:nvPr>
            <p:ph idx="1" type="body"/>
          </p:nvPr>
        </p:nvSpPr>
        <p:spPr>
          <a:xfrm>
            <a:off x="623888" y="4589464"/>
            <a:ext cx="78867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sz="2400">
                <a:solidFill>
                  <a:schemeClr val="dk1"/>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7" name="Google Shape;27;p15"/>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15"/>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15"/>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つのコンテンツ" type="twoObj">
  <p:cSld name="TWO_OBJECTS">
    <p:spTree>
      <p:nvGrpSpPr>
        <p:cNvPr id="30" name="Shape 30"/>
        <p:cNvGrpSpPr/>
        <p:nvPr/>
      </p:nvGrpSpPr>
      <p:grpSpPr>
        <a:xfrm>
          <a:off x="0" y="0"/>
          <a:ext cx="0" cy="0"/>
          <a:chOff x="0" y="0"/>
          <a:chExt cx="0" cy="0"/>
        </a:xfrm>
      </p:grpSpPr>
      <p:sp>
        <p:nvSpPr>
          <p:cNvPr id="31" name="Google Shape;31;p16"/>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16"/>
          <p:cNvSpPr txBox="1"/>
          <p:nvPr>
            <p:ph idx="1" type="body"/>
          </p:nvPr>
        </p:nvSpPr>
        <p:spPr>
          <a:xfrm>
            <a:off x="628650" y="1825625"/>
            <a:ext cx="38862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6"/>
          <p:cNvSpPr txBox="1"/>
          <p:nvPr>
            <p:ph idx="2" type="body"/>
          </p:nvPr>
        </p:nvSpPr>
        <p:spPr>
          <a:xfrm>
            <a:off x="4629150" y="1825625"/>
            <a:ext cx="38862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4" name="Google Shape;34;p16"/>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6"/>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16"/>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較" type="twoTxTwoObj">
  <p:cSld name="TWO_OBJECTS_WITH_TEXT">
    <p:spTree>
      <p:nvGrpSpPr>
        <p:cNvPr id="37" name="Shape 37"/>
        <p:cNvGrpSpPr/>
        <p:nvPr/>
      </p:nvGrpSpPr>
      <p:grpSpPr>
        <a:xfrm>
          <a:off x="0" y="0"/>
          <a:ext cx="0" cy="0"/>
          <a:chOff x="0" y="0"/>
          <a:chExt cx="0" cy="0"/>
        </a:xfrm>
      </p:grpSpPr>
      <p:sp>
        <p:nvSpPr>
          <p:cNvPr id="38" name="Google Shape;38;p17"/>
          <p:cNvSpPr txBox="1"/>
          <p:nvPr>
            <p:ph type="title"/>
          </p:nvPr>
        </p:nvSpPr>
        <p:spPr>
          <a:xfrm>
            <a:off x="629841"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17"/>
          <p:cNvSpPr txBox="1"/>
          <p:nvPr>
            <p:ph idx="1" type="body"/>
          </p:nvPr>
        </p:nvSpPr>
        <p:spPr>
          <a:xfrm>
            <a:off x="629842" y="1681163"/>
            <a:ext cx="3868340"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0" name="Google Shape;40;p17"/>
          <p:cNvSpPr txBox="1"/>
          <p:nvPr>
            <p:ph idx="2" type="body"/>
          </p:nvPr>
        </p:nvSpPr>
        <p:spPr>
          <a:xfrm>
            <a:off x="629842" y="2505075"/>
            <a:ext cx="3868340"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17"/>
          <p:cNvSpPr txBox="1"/>
          <p:nvPr>
            <p:ph idx="3" type="body"/>
          </p:nvPr>
        </p:nvSpPr>
        <p:spPr>
          <a:xfrm>
            <a:off x="4629150" y="1681163"/>
            <a:ext cx="3887391"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2" name="Google Shape;42;p17"/>
          <p:cNvSpPr txBox="1"/>
          <p:nvPr>
            <p:ph idx="4" type="body"/>
          </p:nvPr>
        </p:nvSpPr>
        <p:spPr>
          <a:xfrm>
            <a:off x="4629150" y="2505075"/>
            <a:ext cx="3887391"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3" name="Google Shape;43;p17"/>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7"/>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17"/>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のみ" type="titleOnly">
  <p:cSld name="TITLE_ONLY">
    <p:spTree>
      <p:nvGrpSpPr>
        <p:cNvPr id="46" name="Shape 46"/>
        <p:cNvGrpSpPr/>
        <p:nvPr/>
      </p:nvGrpSpPr>
      <p:grpSpPr>
        <a:xfrm>
          <a:off x="0" y="0"/>
          <a:ext cx="0" cy="0"/>
          <a:chOff x="0" y="0"/>
          <a:chExt cx="0" cy="0"/>
        </a:xfrm>
      </p:grpSpPr>
      <p:sp>
        <p:nvSpPr>
          <p:cNvPr id="47" name="Google Shape;47;p18"/>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8"/>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18"/>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18"/>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白紙" type="blank">
  <p:cSld name="BLANK">
    <p:spTree>
      <p:nvGrpSpPr>
        <p:cNvPr id="51" name="Shape 51"/>
        <p:cNvGrpSpPr/>
        <p:nvPr/>
      </p:nvGrpSpPr>
      <p:grpSpPr>
        <a:xfrm>
          <a:off x="0" y="0"/>
          <a:ext cx="0" cy="0"/>
          <a:chOff x="0" y="0"/>
          <a:chExt cx="0" cy="0"/>
        </a:xfrm>
      </p:grpSpPr>
      <p:sp>
        <p:nvSpPr>
          <p:cNvPr id="52" name="Google Shape;52;p19"/>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9"/>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19"/>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付きの&#10;コンテンツ" type="objTx">
  <p:cSld name="OBJECT_WITH_CAPTION_TEXT">
    <p:spTree>
      <p:nvGrpSpPr>
        <p:cNvPr id="55" name="Shape 55"/>
        <p:cNvGrpSpPr/>
        <p:nvPr/>
      </p:nvGrpSpPr>
      <p:grpSpPr>
        <a:xfrm>
          <a:off x="0" y="0"/>
          <a:ext cx="0" cy="0"/>
          <a:chOff x="0" y="0"/>
          <a:chExt cx="0" cy="0"/>
        </a:xfrm>
      </p:grpSpPr>
      <p:sp>
        <p:nvSpPr>
          <p:cNvPr id="56" name="Google Shape;56;p20"/>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20"/>
          <p:cNvSpPr txBox="1"/>
          <p:nvPr>
            <p:ph idx="1" type="body"/>
          </p:nvPr>
        </p:nvSpPr>
        <p:spPr>
          <a:xfrm>
            <a:off x="3887391" y="987426"/>
            <a:ext cx="462915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8" name="Google Shape;58;p20"/>
          <p:cNvSpPr txBox="1"/>
          <p:nvPr>
            <p:ph idx="2" type="body"/>
          </p:nvPr>
        </p:nvSpPr>
        <p:spPr>
          <a:xfrm>
            <a:off x="629841" y="2057400"/>
            <a:ext cx="2949178"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9" name="Google Shape;59;p20"/>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20"/>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20"/>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付きの図" type="picTx">
  <p:cSld name="PICTURE_WITH_CAPTION_TEXT">
    <p:spTree>
      <p:nvGrpSpPr>
        <p:cNvPr id="62" name="Shape 62"/>
        <p:cNvGrpSpPr/>
        <p:nvPr/>
      </p:nvGrpSpPr>
      <p:grpSpPr>
        <a:xfrm>
          <a:off x="0" y="0"/>
          <a:ext cx="0" cy="0"/>
          <a:chOff x="0" y="0"/>
          <a:chExt cx="0" cy="0"/>
        </a:xfrm>
      </p:grpSpPr>
      <p:sp>
        <p:nvSpPr>
          <p:cNvPr id="63" name="Google Shape;63;p21"/>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21"/>
          <p:cNvSpPr/>
          <p:nvPr>
            <p:ph idx="2" type="pic"/>
          </p:nvPr>
        </p:nvSpPr>
        <p:spPr>
          <a:xfrm>
            <a:off x="3887391" y="987426"/>
            <a:ext cx="4629150" cy="4873625"/>
          </a:xfrm>
          <a:prstGeom prst="rect">
            <a:avLst/>
          </a:prstGeom>
          <a:noFill/>
          <a:ln>
            <a:noFill/>
          </a:ln>
        </p:spPr>
      </p:sp>
      <p:sp>
        <p:nvSpPr>
          <p:cNvPr id="65" name="Google Shape;65;p21"/>
          <p:cNvSpPr txBox="1"/>
          <p:nvPr>
            <p:ph idx="1" type="body"/>
          </p:nvPr>
        </p:nvSpPr>
        <p:spPr>
          <a:xfrm>
            <a:off x="629841" y="2057400"/>
            <a:ext cx="2949178"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6" name="Google Shape;66;p21"/>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21"/>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21"/>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2"/>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12"/>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2"/>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12"/>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12"/>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
        <p:nvSpPr>
          <p:cNvPr id="11" name="Google Shape;11;p12"/>
          <p:cNvSpPr txBox="1"/>
          <p:nvPr/>
        </p:nvSpPr>
        <p:spPr>
          <a:xfrm>
            <a:off x="7705724" y="161925"/>
            <a:ext cx="1143001"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ja-JP" sz="1400" u="none" cap="none" strike="noStrike">
                <a:solidFill>
                  <a:srgbClr val="000000"/>
                </a:solidFill>
                <a:latin typeface="Arial"/>
                <a:ea typeface="Arial"/>
                <a:cs typeface="Arial"/>
                <a:sym typeface="Arial"/>
              </a:rPr>
              <a:t>（様式3）</a:t>
            </a:r>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
          <p:cNvSpPr txBox="1"/>
          <p:nvPr>
            <p:ph type="ctrTitle"/>
          </p:nvPr>
        </p:nvSpPr>
        <p:spPr>
          <a:xfrm>
            <a:off x="768339" y="1237130"/>
            <a:ext cx="7827021" cy="1639232"/>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chemeClr val="dk1"/>
              </a:buClr>
              <a:buSzPts val="3600"/>
              <a:buFont typeface="MS PGothic"/>
              <a:buNone/>
            </a:pPr>
            <a:r>
              <a:rPr lang="ja-JP" sz="3600"/>
              <a:t>Simulation Design Template</a:t>
            </a:r>
            <a:br>
              <a:rPr lang="ja-JP" sz="3600"/>
            </a:br>
            <a:r>
              <a:rPr lang="ja-JP" sz="3600"/>
              <a:t>JaNSSL＿認定審査用</a:t>
            </a:r>
            <a:br>
              <a:rPr lang="ja-JP" sz="3600"/>
            </a:br>
            <a:r>
              <a:rPr lang="ja-JP" sz="3600"/>
              <a:t>シチュエーションベースドトレーニング用</a:t>
            </a:r>
            <a:endParaRPr sz="3600"/>
          </a:p>
        </p:txBody>
      </p:sp>
      <p:sp>
        <p:nvSpPr>
          <p:cNvPr id="86" name="Google Shape;86;p1"/>
          <p:cNvSpPr txBox="1"/>
          <p:nvPr>
            <p:ph idx="1" type="subTitle"/>
          </p:nvPr>
        </p:nvSpPr>
        <p:spPr>
          <a:xfrm>
            <a:off x="844731" y="3561805"/>
            <a:ext cx="7750629" cy="1915885"/>
          </a:xfrm>
          <a:prstGeom prst="rect">
            <a:avLst/>
          </a:prstGeom>
          <a:noFill/>
          <a:ln>
            <a:noFill/>
          </a:ln>
        </p:spPr>
        <p:txBody>
          <a:bodyPr anchorCtr="0" anchor="t" bIns="45700" lIns="91425" spcFirstLastPara="1" rIns="91425" wrap="square" tIns="45700">
            <a:normAutofit fontScale="92500" lnSpcReduction="10000"/>
          </a:bodyPr>
          <a:lstStyle/>
          <a:p>
            <a:pPr indent="0" lvl="0" marL="0" rtl="0" algn="ctr">
              <a:lnSpc>
                <a:spcPct val="90000"/>
              </a:lnSpc>
              <a:spcBef>
                <a:spcPts val="0"/>
              </a:spcBef>
              <a:spcAft>
                <a:spcPts val="0"/>
              </a:spcAft>
              <a:buClr>
                <a:schemeClr val="dk1"/>
              </a:buClr>
              <a:buSzPct val="100000"/>
              <a:buNone/>
            </a:pPr>
            <a:r>
              <a:rPr lang="ja-JP"/>
              <a:t>NLN(National League for Nursingより無償で提供されているSimulation Design Template (revised March 2018)を参考に作成</a:t>
            </a:r>
            <a:endParaRPr/>
          </a:p>
          <a:p>
            <a:pPr indent="0" lvl="0" marL="0" rtl="0" algn="l">
              <a:lnSpc>
                <a:spcPct val="90000"/>
              </a:lnSpc>
              <a:spcBef>
                <a:spcPts val="1000"/>
              </a:spcBef>
              <a:spcAft>
                <a:spcPts val="0"/>
              </a:spcAft>
              <a:buClr>
                <a:schemeClr val="dk1"/>
              </a:buClr>
              <a:buSzPct val="100000"/>
              <a:buNone/>
            </a:pPr>
            <a:r>
              <a:rPr lang="ja-JP"/>
              <a:t>　　　　所属名：</a:t>
            </a:r>
            <a:endParaRPr/>
          </a:p>
          <a:p>
            <a:pPr indent="0" lvl="0" marL="0" rtl="0" algn="l">
              <a:lnSpc>
                <a:spcPct val="90000"/>
              </a:lnSpc>
              <a:spcBef>
                <a:spcPts val="1000"/>
              </a:spcBef>
              <a:spcAft>
                <a:spcPts val="0"/>
              </a:spcAft>
              <a:buClr>
                <a:schemeClr val="dk1"/>
              </a:buClr>
              <a:buSzPct val="100000"/>
              <a:buNone/>
            </a:pPr>
            <a:r>
              <a:rPr lang="ja-JP"/>
              <a:t>　　　　領域：　　　</a:t>
            </a:r>
            <a:endParaRPr/>
          </a:p>
          <a:p>
            <a:pPr indent="0" lvl="0" marL="0" rtl="0" algn="l">
              <a:lnSpc>
                <a:spcPct val="90000"/>
              </a:lnSpc>
              <a:spcBef>
                <a:spcPts val="1000"/>
              </a:spcBef>
              <a:spcAft>
                <a:spcPts val="0"/>
              </a:spcAft>
              <a:buClr>
                <a:schemeClr val="dk1"/>
              </a:buClr>
              <a:buSzPct val="100000"/>
              <a:buNone/>
            </a:pPr>
            <a:r>
              <a:rPr lang="ja-JP"/>
              <a:t>　　　　氏名：</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10"/>
          <p:cNvSpPr txBox="1"/>
          <p:nvPr>
            <p:ph type="title"/>
          </p:nvPr>
        </p:nvSpPr>
        <p:spPr>
          <a:xfrm>
            <a:off x="541564" y="121286"/>
            <a:ext cx="7886700" cy="1325563"/>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MS PGothic"/>
              <a:buNone/>
            </a:pPr>
            <a:r>
              <a:rPr lang="ja-JP" sz="3600"/>
              <a:t>シミュレーションの課題</a:t>
            </a:r>
            <a:br>
              <a:rPr lang="ja-JP" sz="3600"/>
            </a:br>
            <a:r>
              <a:rPr lang="ja-JP" sz="2700"/>
              <a:t>シミュレーションで何を行うか、何分で行うかを具体的に説明する</a:t>
            </a:r>
            <a:endParaRPr/>
          </a:p>
        </p:txBody>
      </p:sp>
      <p:sp>
        <p:nvSpPr>
          <p:cNvPr id="149" name="Google Shape;149;p10"/>
          <p:cNvSpPr txBox="1"/>
          <p:nvPr>
            <p:ph idx="1" type="body"/>
          </p:nvPr>
        </p:nvSpPr>
        <p:spPr>
          <a:xfrm>
            <a:off x="541564" y="1446849"/>
            <a:ext cx="7973786" cy="4178888"/>
          </a:xfrm>
          <a:prstGeom prst="rect">
            <a:avLst/>
          </a:prstGeom>
          <a:noFill/>
          <a:ln>
            <a:noFill/>
          </a:ln>
        </p:spPr>
        <p:txBody>
          <a:bodyPr anchorCtr="0" anchor="t" bIns="45700" lIns="91425" spcFirstLastPara="1" rIns="91425" wrap="square" tIns="45700">
            <a:normAutofit/>
          </a:bodyPr>
          <a:lstStyle/>
          <a:p>
            <a:pPr indent="-50800" lvl="0" marL="228600" rtl="0" algn="l">
              <a:lnSpc>
                <a:spcPct val="90000"/>
              </a:lnSpc>
              <a:spcBef>
                <a:spcPts val="0"/>
              </a:spcBef>
              <a:spcAft>
                <a:spcPts val="0"/>
              </a:spcAft>
              <a:buClr>
                <a:schemeClr val="dk1"/>
              </a:buClr>
              <a:buSzPts val="2800"/>
              <a:buNone/>
            </a:pPr>
            <a:r>
              <a:t/>
            </a:r>
            <a:endParaRPr/>
          </a:p>
        </p:txBody>
      </p:sp>
      <p:sp>
        <p:nvSpPr>
          <p:cNvPr id="150" name="Google Shape;150;p10"/>
          <p:cNvSpPr txBox="1"/>
          <p:nvPr/>
        </p:nvSpPr>
        <p:spPr>
          <a:xfrm>
            <a:off x="87085" y="6213331"/>
            <a:ext cx="8969829" cy="523383"/>
          </a:xfrm>
          <a:prstGeom prst="rect">
            <a:avLst/>
          </a:prstGeom>
          <a:solidFill>
            <a:srgbClr val="A8D08C"/>
          </a:solidFill>
          <a:ln>
            <a:noFill/>
          </a:ln>
        </p:spPr>
        <p:txBody>
          <a:bodyPr anchorCtr="0" anchor="t" bIns="45700" lIns="91425" spcFirstLastPara="1" rIns="91425" wrap="square" tIns="45700">
            <a:normAutofit/>
          </a:bodyPr>
          <a:lstStyle/>
          <a:p>
            <a:pPr indent="-228600" lvl="0" marL="228600" marR="0" rtl="0" algn="l">
              <a:lnSpc>
                <a:spcPct val="90000"/>
              </a:lnSpc>
              <a:spcBef>
                <a:spcPts val="0"/>
              </a:spcBef>
              <a:spcAft>
                <a:spcPts val="0"/>
              </a:spcAft>
              <a:buClr>
                <a:schemeClr val="dk1"/>
              </a:buClr>
              <a:buSzPts val="2000"/>
              <a:buFont typeface="Noto Sans Symbols"/>
              <a:buChar char="✔"/>
            </a:pPr>
            <a:r>
              <a:rPr b="0" i="0" lang="ja-JP" sz="2000" u="none" cap="none" strike="noStrike">
                <a:solidFill>
                  <a:schemeClr val="dk1"/>
                </a:solidFill>
                <a:latin typeface="MS PGothic"/>
                <a:ea typeface="MS PGothic"/>
                <a:cs typeface="MS PGothic"/>
                <a:sym typeface="MS PGothic"/>
              </a:rPr>
              <a:t>シミュレーションの課題は、学習者にわかりやすい表現となっているか？</a:t>
            </a:r>
            <a:endParaRPr b="0" i="0" sz="2000" u="none" cap="none" strike="noStrike">
              <a:solidFill>
                <a:schemeClr val="dk1"/>
              </a:solidFill>
              <a:latin typeface="MS PGothic"/>
              <a:ea typeface="MS PGothic"/>
              <a:cs typeface="MS PGothic"/>
              <a:sym typeface="MS PGothic"/>
            </a:endParaRPr>
          </a:p>
          <a:p>
            <a:pPr indent="-101600" lvl="0" marL="228600" marR="0" rtl="0" algn="l">
              <a:lnSpc>
                <a:spcPct val="90000"/>
              </a:lnSpc>
              <a:spcBef>
                <a:spcPts val="1000"/>
              </a:spcBef>
              <a:spcAft>
                <a:spcPts val="0"/>
              </a:spcAft>
              <a:buClr>
                <a:schemeClr val="dk1"/>
              </a:buClr>
              <a:buSzPts val="2000"/>
              <a:buFont typeface="Noto Sans Symbols"/>
              <a:buNone/>
            </a:pPr>
            <a:r>
              <a:t/>
            </a:r>
            <a:endParaRPr b="0" i="0" sz="2000" u="none" cap="none" strike="noStrike">
              <a:solidFill>
                <a:schemeClr val="dk1"/>
              </a:solidFill>
              <a:latin typeface="MS PGothic"/>
              <a:ea typeface="MS PGothic"/>
              <a:cs typeface="MS PGothic"/>
              <a:sym typeface="MS PGothic"/>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11"/>
          <p:cNvSpPr txBox="1"/>
          <p:nvPr>
            <p:ph type="title"/>
          </p:nvPr>
        </p:nvSpPr>
        <p:spPr>
          <a:xfrm>
            <a:off x="250853" y="299406"/>
            <a:ext cx="8264497" cy="283221"/>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36363"/>
              <a:buFont typeface="MS PGothic"/>
              <a:buNone/>
            </a:pPr>
            <a:r>
              <a:t/>
            </a:r>
            <a:endParaRPr/>
          </a:p>
        </p:txBody>
      </p:sp>
      <p:sp>
        <p:nvSpPr>
          <p:cNvPr id="156" name="Google Shape;156;p11"/>
          <p:cNvSpPr txBox="1"/>
          <p:nvPr>
            <p:ph idx="1" type="body"/>
          </p:nvPr>
        </p:nvSpPr>
        <p:spPr>
          <a:xfrm>
            <a:off x="444701" y="728550"/>
            <a:ext cx="7827900" cy="5883000"/>
          </a:xfrm>
          <a:prstGeom prst="rect">
            <a:avLst/>
          </a:prstGeom>
          <a:noFill/>
          <a:ln cap="flat" cmpd="sng" w="38100">
            <a:solidFill>
              <a:schemeClr val="dk1"/>
            </a:solidFill>
            <a:prstDash val="solid"/>
            <a:round/>
            <a:headEnd len="sm" w="sm" type="none"/>
            <a:tailEnd len="sm" w="sm" type="none"/>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1400"/>
              <a:buNone/>
            </a:pPr>
            <a:r>
              <a:rPr lang="ja-JP"/>
              <a:t>出典：参考にしたものがあれば記載してください。</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2"/>
          <p:cNvSpPr txBox="1"/>
          <p:nvPr>
            <p:ph type="title"/>
          </p:nvPr>
        </p:nvSpPr>
        <p:spPr>
          <a:xfrm>
            <a:off x="361462" y="426087"/>
            <a:ext cx="8421076" cy="732154"/>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000"/>
              <a:buFont typeface="MS PGothic"/>
              <a:buNone/>
            </a:pPr>
            <a:r>
              <a:rPr lang="ja-JP" sz="4000"/>
              <a:t>テーマ:</a:t>
            </a:r>
            <a:endParaRPr sz="4000"/>
          </a:p>
        </p:txBody>
      </p:sp>
      <p:sp>
        <p:nvSpPr>
          <p:cNvPr id="92" name="Google Shape;92;p2"/>
          <p:cNvSpPr txBox="1"/>
          <p:nvPr>
            <p:ph idx="1" type="body"/>
          </p:nvPr>
        </p:nvSpPr>
        <p:spPr>
          <a:xfrm>
            <a:off x="194209" y="1261873"/>
            <a:ext cx="8666570" cy="3397214"/>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400"/>
              <a:buNone/>
            </a:pPr>
            <a:r>
              <a:rPr lang="ja-JP" sz="2400"/>
              <a:t>【学習者のレディネス】</a:t>
            </a:r>
            <a:endParaRPr sz="2400"/>
          </a:p>
          <a:p>
            <a:pPr indent="-228600" lvl="0" marL="228600" rtl="0" algn="l">
              <a:lnSpc>
                <a:spcPct val="90000"/>
              </a:lnSpc>
              <a:spcBef>
                <a:spcPts val="1000"/>
              </a:spcBef>
              <a:spcAft>
                <a:spcPts val="0"/>
              </a:spcAft>
              <a:buClr>
                <a:schemeClr val="dk1"/>
              </a:buClr>
              <a:buSzPts val="2400"/>
              <a:buChar char="•"/>
            </a:pPr>
            <a:r>
              <a:rPr lang="ja-JP" sz="2400"/>
              <a:t>経験年数や学年とシミュレーションを行う時期</a:t>
            </a:r>
            <a:endParaRPr sz="2400"/>
          </a:p>
          <a:p>
            <a:pPr indent="-228600" lvl="0" marL="228600" rtl="0" algn="l">
              <a:lnSpc>
                <a:spcPct val="90000"/>
              </a:lnSpc>
              <a:spcBef>
                <a:spcPts val="1000"/>
              </a:spcBef>
              <a:spcAft>
                <a:spcPts val="0"/>
              </a:spcAft>
              <a:buClr>
                <a:schemeClr val="dk1"/>
              </a:buClr>
              <a:buSzPts val="2400"/>
              <a:buChar char="•"/>
            </a:pPr>
            <a:r>
              <a:rPr lang="ja-JP" sz="2400"/>
              <a:t>シリーズで行う研修の場合の位置づけ、前後の研修との関係</a:t>
            </a:r>
            <a:endParaRPr sz="2400"/>
          </a:p>
          <a:p>
            <a:pPr indent="-228600" lvl="0" marL="228600" rtl="0" algn="l">
              <a:lnSpc>
                <a:spcPct val="90000"/>
              </a:lnSpc>
              <a:spcBef>
                <a:spcPts val="1000"/>
              </a:spcBef>
              <a:spcAft>
                <a:spcPts val="0"/>
              </a:spcAft>
              <a:buClr>
                <a:schemeClr val="dk1"/>
              </a:buClr>
              <a:buSzPts val="2400"/>
              <a:buChar char="•"/>
            </a:pPr>
            <a:r>
              <a:rPr lang="ja-JP" sz="2400"/>
              <a:t>科目の中の位置づけ、何回目か、前後の授業との関係</a:t>
            </a:r>
            <a:endParaRPr sz="2400"/>
          </a:p>
          <a:p>
            <a:pPr indent="-228600" lvl="0" marL="228600" rtl="0" algn="l">
              <a:lnSpc>
                <a:spcPct val="90000"/>
              </a:lnSpc>
              <a:spcBef>
                <a:spcPts val="1000"/>
              </a:spcBef>
              <a:spcAft>
                <a:spcPts val="0"/>
              </a:spcAft>
              <a:buClr>
                <a:schemeClr val="dk1"/>
              </a:buClr>
              <a:buSzPts val="2400"/>
              <a:buChar char="•"/>
            </a:pPr>
            <a:r>
              <a:rPr lang="ja-JP" sz="2400"/>
              <a:t>既習の知識・技術</a:t>
            </a:r>
            <a:endParaRPr sz="2400"/>
          </a:p>
          <a:p>
            <a:pPr indent="-228600" lvl="0" marL="228600" rtl="0" algn="l">
              <a:lnSpc>
                <a:spcPct val="90000"/>
              </a:lnSpc>
              <a:spcBef>
                <a:spcPts val="1000"/>
              </a:spcBef>
              <a:spcAft>
                <a:spcPts val="0"/>
              </a:spcAft>
              <a:buClr>
                <a:schemeClr val="dk1"/>
              </a:buClr>
              <a:buSzPts val="2400"/>
              <a:buChar char="•"/>
            </a:pPr>
            <a:r>
              <a:rPr lang="ja-JP" sz="2400"/>
              <a:t>学習への意欲や態度</a:t>
            </a:r>
            <a:endParaRPr sz="2400"/>
          </a:p>
          <a:p>
            <a:pPr indent="-228600" lvl="0" marL="228600" rtl="0" algn="l">
              <a:lnSpc>
                <a:spcPct val="90000"/>
              </a:lnSpc>
              <a:spcBef>
                <a:spcPts val="1000"/>
              </a:spcBef>
              <a:spcAft>
                <a:spcPts val="0"/>
              </a:spcAft>
              <a:buClr>
                <a:schemeClr val="dk1"/>
              </a:buClr>
              <a:buSzPts val="2400"/>
              <a:buChar char="•"/>
            </a:pPr>
            <a:r>
              <a:rPr lang="ja-JP" sz="2400"/>
              <a:t>シミュレーション学習の経験度</a:t>
            </a:r>
            <a:endParaRPr sz="2400"/>
          </a:p>
        </p:txBody>
      </p:sp>
      <p:sp>
        <p:nvSpPr>
          <p:cNvPr id="93" name="Google Shape;93;p2"/>
          <p:cNvSpPr txBox="1"/>
          <p:nvPr/>
        </p:nvSpPr>
        <p:spPr>
          <a:xfrm>
            <a:off x="261257" y="6061166"/>
            <a:ext cx="8752114" cy="645067"/>
          </a:xfrm>
          <a:prstGeom prst="rect">
            <a:avLst/>
          </a:prstGeom>
          <a:solidFill>
            <a:srgbClr val="A8D08C"/>
          </a:solidFill>
          <a:ln>
            <a:noFill/>
          </a:ln>
        </p:spPr>
        <p:txBody>
          <a:bodyPr anchorCtr="0" anchor="t" bIns="45700" lIns="91425" spcFirstLastPara="1" rIns="91425" wrap="square" tIns="45700">
            <a:normAutofit fontScale="92500" lnSpcReduction="20000"/>
          </a:bodyPr>
          <a:lstStyle/>
          <a:p>
            <a:pPr indent="-228600" lvl="0" marL="228600" marR="0" rtl="0" algn="l">
              <a:lnSpc>
                <a:spcPct val="90000"/>
              </a:lnSpc>
              <a:spcBef>
                <a:spcPts val="0"/>
              </a:spcBef>
              <a:spcAft>
                <a:spcPts val="0"/>
              </a:spcAft>
              <a:buClr>
                <a:schemeClr val="dk1"/>
              </a:buClr>
              <a:buSzPct val="100000"/>
              <a:buFont typeface="Noto Sans Symbols"/>
              <a:buChar char="✔"/>
            </a:pPr>
            <a:r>
              <a:rPr b="0" i="0" lang="ja-JP" sz="2000" u="none" cap="none" strike="noStrike">
                <a:solidFill>
                  <a:schemeClr val="dk1"/>
                </a:solidFill>
                <a:latin typeface="MS PGothic"/>
                <a:ea typeface="MS PGothic"/>
                <a:cs typeface="MS PGothic"/>
                <a:sym typeface="MS PGothic"/>
              </a:rPr>
              <a:t>学習者のレディネスは具体的か？</a:t>
            </a:r>
            <a:endParaRPr b="0" i="0" sz="2000" u="none" cap="none" strike="noStrike">
              <a:solidFill>
                <a:schemeClr val="dk1"/>
              </a:solidFill>
              <a:latin typeface="MS PGothic"/>
              <a:ea typeface="MS PGothic"/>
              <a:cs typeface="MS PGothic"/>
              <a:sym typeface="MS PGothic"/>
            </a:endParaRPr>
          </a:p>
          <a:p>
            <a:pPr indent="-228600" lvl="0" marL="228600" marR="0" rtl="0" algn="l">
              <a:lnSpc>
                <a:spcPct val="90000"/>
              </a:lnSpc>
              <a:spcBef>
                <a:spcPts val="1000"/>
              </a:spcBef>
              <a:spcAft>
                <a:spcPts val="0"/>
              </a:spcAft>
              <a:buClr>
                <a:schemeClr val="dk1"/>
              </a:buClr>
              <a:buSzPct val="100000"/>
              <a:buFont typeface="Noto Sans Symbols"/>
              <a:buChar char="✔"/>
            </a:pPr>
            <a:r>
              <a:rPr b="0" i="0" lang="ja-JP" sz="2000" u="none" cap="none" strike="noStrike">
                <a:solidFill>
                  <a:schemeClr val="dk1"/>
                </a:solidFill>
                <a:latin typeface="MS PGothic"/>
                <a:ea typeface="MS PGothic"/>
                <a:cs typeface="MS PGothic"/>
                <a:sym typeface="MS PGothic"/>
              </a:rPr>
              <a:t>テーマは学習者のレディネスにあっているか？</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3"/>
          <p:cNvSpPr txBox="1"/>
          <p:nvPr>
            <p:ph type="title"/>
          </p:nvPr>
        </p:nvSpPr>
        <p:spPr>
          <a:xfrm>
            <a:off x="628650" y="365127"/>
            <a:ext cx="7886700" cy="585876"/>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MS PGothic"/>
              <a:buNone/>
            </a:pPr>
            <a:r>
              <a:rPr lang="ja-JP"/>
              <a:t>目標</a:t>
            </a:r>
            <a:endParaRPr/>
          </a:p>
        </p:txBody>
      </p:sp>
      <p:sp>
        <p:nvSpPr>
          <p:cNvPr id="99" name="Google Shape;99;p3"/>
          <p:cNvSpPr txBox="1"/>
          <p:nvPr>
            <p:ph idx="1" type="body"/>
          </p:nvPr>
        </p:nvSpPr>
        <p:spPr>
          <a:xfrm>
            <a:off x="156753" y="1079864"/>
            <a:ext cx="8673737" cy="3936274"/>
          </a:xfrm>
          <a:prstGeom prst="rect">
            <a:avLst/>
          </a:prstGeom>
          <a:noFill/>
          <a:ln>
            <a:noFill/>
          </a:ln>
        </p:spPr>
        <p:txBody>
          <a:bodyPr anchorCtr="0" anchor="t" bIns="45700" lIns="91425" spcFirstLastPara="1" rIns="91425" wrap="square" tIns="45700">
            <a:normAutofit/>
          </a:bodyPr>
          <a:lstStyle/>
          <a:p>
            <a:pPr indent="-50800" lvl="0" marL="228600" rtl="0" algn="l">
              <a:lnSpc>
                <a:spcPct val="90000"/>
              </a:lnSpc>
              <a:spcBef>
                <a:spcPts val="0"/>
              </a:spcBef>
              <a:spcAft>
                <a:spcPts val="0"/>
              </a:spcAft>
              <a:buClr>
                <a:schemeClr val="dk1"/>
              </a:buClr>
              <a:buSzPts val="2800"/>
              <a:buNone/>
            </a:pPr>
            <a:r>
              <a:t/>
            </a:r>
            <a:endParaRPr/>
          </a:p>
        </p:txBody>
      </p:sp>
      <p:sp>
        <p:nvSpPr>
          <p:cNvPr id="100" name="Google Shape;100;p3"/>
          <p:cNvSpPr txBox="1"/>
          <p:nvPr/>
        </p:nvSpPr>
        <p:spPr>
          <a:xfrm>
            <a:off x="261257" y="6061166"/>
            <a:ext cx="8752114" cy="645067"/>
          </a:xfrm>
          <a:prstGeom prst="rect">
            <a:avLst/>
          </a:prstGeom>
          <a:solidFill>
            <a:srgbClr val="A8D08C"/>
          </a:solidFill>
          <a:ln>
            <a:noFill/>
          </a:ln>
        </p:spPr>
        <p:txBody>
          <a:bodyPr anchorCtr="0" anchor="t" bIns="45700" lIns="91425" spcFirstLastPara="1" rIns="91425" wrap="square" tIns="45700">
            <a:normAutofit fontScale="92500" lnSpcReduction="20000"/>
          </a:bodyPr>
          <a:lstStyle/>
          <a:p>
            <a:pPr indent="-228600" lvl="0" marL="228600" marR="0" rtl="0" algn="l">
              <a:lnSpc>
                <a:spcPct val="90000"/>
              </a:lnSpc>
              <a:spcBef>
                <a:spcPts val="0"/>
              </a:spcBef>
              <a:spcAft>
                <a:spcPts val="0"/>
              </a:spcAft>
              <a:buClr>
                <a:schemeClr val="dk1"/>
              </a:buClr>
              <a:buSzPct val="100000"/>
              <a:buFont typeface="Noto Sans Symbols"/>
              <a:buChar char="✔"/>
            </a:pPr>
            <a:r>
              <a:rPr b="0" i="0" lang="ja-JP" sz="2000" u="none" cap="none" strike="noStrike">
                <a:solidFill>
                  <a:schemeClr val="dk1"/>
                </a:solidFill>
                <a:latin typeface="MS PGothic"/>
                <a:ea typeface="MS PGothic"/>
                <a:cs typeface="MS PGothic"/>
                <a:sym typeface="MS PGothic"/>
              </a:rPr>
              <a:t>目標は学習者のレディネスにあっているか？</a:t>
            </a:r>
            <a:endParaRPr b="0" i="0" sz="2000" u="none" cap="none" strike="noStrike">
              <a:solidFill>
                <a:schemeClr val="dk1"/>
              </a:solidFill>
              <a:latin typeface="MS PGothic"/>
              <a:ea typeface="MS PGothic"/>
              <a:cs typeface="MS PGothic"/>
              <a:sym typeface="MS PGothic"/>
            </a:endParaRPr>
          </a:p>
          <a:p>
            <a:pPr indent="-228600" lvl="0" marL="228600" marR="0" rtl="0" algn="l">
              <a:lnSpc>
                <a:spcPct val="90000"/>
              </a:lnSpc>
              <a:spcBef>
                <a:spcPts val="1000"/>
              </a:spcBef>
              <a:spcAft>
                <a:spcPts val="0"/>
              </a:spcAft>
              <a:buClr>
                <a:schemeClr val="dk1"/>
              </a:buClr>
              <a:buSzPct val="100000"/>
              <a:buFont typeface="Noto Sans Symbols"/>
              <a:buChar char="✔"/>
            </a:pPr>
            <a:r>
              <a:rPr b="0" i="0" lang="ja-JP" sz="2000" u="none" cap="none" strike="noStrike">
                <a:solidFill>
                  <a:schemeClr val="dk1"/>
                </a:solidFill>
                <a:latin typeface="MS PGothic"/>
                <a:ea typeface="MS PGothic"/>
                <a:cs typeface="MS PGothic"/>
                <a:sym typeface="MS PGothic"/>
              </a:rPr>
              <a:t>目標は、具体的・測定可能で明確に提示しているか？</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4"/>
          <p:cNvSpPr txBox="1"/>
          <p:nvPr>
            <p:ph type="title"/>
          </p:nvPr>
        </p:nvSpPr>
        <p:spPr>
          <a:xfrm>
            <a:off x="316956" y="213359"/>
            <a:ext cx="8421076" cy="732154"/>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000"/>
              <a:buFont typeface="MS PGothic"/>
              <a:buNone/>
            </a:pPr>
            <a:r>
              <a:rPr lang="ja-JP" sz="4000"/>
              <a:t>学習者に提示する事前学習</a:t>
            </a:r>
            <a:endParaRPr/>
          </a:p>
        </p:txBody>
      </p:sp>
      <p:sp>
        <p:nvSpPr>
          <p:cNvPr id="106" name="Google Shape;106;p4"/>
          <p:cNvSpPr txBox="1"/>
          <p:nvPr>
            <p:ph idx="1" type="body"/>
          </p:nvPr>
        </p:nvSpPr>
        <p:spPr>
          <a:xfrm>
            <a:off x="194209" y="1261873"/>
            <a:ext cx="8666570" cy="3397214"/>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400"/>
              <a:buChar char="•"/>
            </a:pPr>
            <a:r>
              <a:rPr lang="ja-JP" sz="2400"/>
              <a:t>具体的な内容と提示する方法</a:t>
            </a:r>
            <a:endParaRPr sz="2400"/>
          </a:p>
        </p:txBody>
      </p:sp>
      <p:sp>
        <p:nvSpPr>
          <p:cNvPr id="107" name="Google Shape;107;p4"/>
          <p:cNvSpPr txBox="1"/>
          <p:nvPr/>
        </p:nvSpPr>
        <p:spPr>
          <a:xfrm>
            <a:off x="238715" y="5502948"/>
            <a:ext cx="8666570" cy="1141693"/>
          </a:xfrm>
          <a:prstGeom prst="rect">
            <a:avLst/>
          </a:prstGeom>
          <a:solidFill>
            <a:srgbClr val="A8D08C"/>
          </a:solidFill>
          <a:ln>
            <a:noFill/>
          </a:ln>
        </p:spPr>
        <p:txBody>
          <a:bodyPr anchorCtr="0" anchor="t" bIns="45700" lIns="91425" spcFirstLastPara="1" rIns="91425" wrap="square" tIns="45700">
            <a:normAutofit/>
          </a:bodyPr>
          <a:lstStyle/>
          <a:p>
            <a:pPr indent="-228600" lvl="0" marL="228600" marR="0" rtl="0" algn="l">
              <a:lnSpc>
                <a:spcPct val="90000"/>
              </a:lnSpc>
              <a:spcBef>
                <a:spcPts val="0"/>
              </a:spcBef>
              <a:spcAft>
                <a:spcPts val="0"/>
              </a:spcAft>
              <a:buClr>
                <a:schemeClr val="dk1"/>
              </a:buClr>
              <a:buSzPts val="1900"/>
              <a:buFont typeface="Noto Sans Symbols"/>
              <a:buChar char="✔"/>
            </a:pPr>
            <a:r>
              <a:rPr b="0" i="0" lang="ja-JP" sz="1900" u="none" cap="none" strike="noStrike">
                <a:solidFill>
                  <a:schemeClr val="dk1"/>
                </a:solidFill>
                <a:latin typeface="MS PGothic"/>
                <a:ea typeface="MS PGothic"/>
                <a:cs typeface="MS PGothic"/>
                <a:sym typeface="MS PGothic"/>
              </a:rPr>
              <a:t>事前学習は目標を達成できる最低限のものか？</a:t>
            </a:r>
            <a:endParaRPr b="0" i="0" sz="1900" u="none" cap="none" strike="noStrike">
              <a:solidFill>
                <a:schemeClr val="dk1"/>
              </a:solidFill>
              <a:latin typeface="MS PGothic"/>
              <a:ea typeface="MS PGothic"/>
              <a:cs typeface="MS PGothic"/>
              <a:sym typeface="MS PGothic"/>
            </a:endParaRPr>
          </a:p>
          <a:p>
            <a:pPr indent="-228600" lvl="0" marL="228600" marR="0" rtl="0" algn="l">
              <a:lnSpc>
                <a:spcPct val="90000"/>
              </a:lnSpc>
              <a:spcBef>
                <a:spcPts val="1000"/>
              </a:spcBef>
              <a:spcAft>
                <a:spcPts val="0"/>
              </a:spcAft>
              <a:buClr>
                <a:schemeClr val="dk1"/>
              </a:buClr>
              <a:buSzPts val="1900"/>
              <a:buFont typeface="Noto Sans Symbols"/>
              <a:buChar char="✔"/>
            </a:pPr>
            <a:r>
              <a:rPr b="0" i="0" lang="ja-JP" sz="1900" u="none" cap="none" strike="noStrike">
                <a:solidFill>
                  <a:schemeClr val="dk1"/>
                </a:solidFill>
                <a:latin typeface="MS PGothic"/>
                <a:ea typeface="MS PGothic"/>
                <a:cs typeface="MS PGothic"/>
                <a:sym typeface="MS PGothic"/>
              </a:rPr>
              <a:t>事前学習は主体的に取り組めるような方法で提示したか？</a:t>
            </a:r>
            <a:endParaRPr b="0" i="0" sz="1900" u="none" cap="none" strike="noStrike">
              <a:solidFill>
                <a:schemeClr val="dk1"/>
              </a:solidFill>
              <a:latin typeface="MS PGothic"/>
              <a:ea typeface="MS PGothic"/>
              <a:cs typeface="MS PGothic"/>
              <a:sym typeface="MS PGothic"/>
            </a:endParaRPr>
          </a:p>
          <a:p>
            <a:pPr indent="-228600" lvl="0" marL="228600" marR="0" rtl="0" algn="l">
              <a:lnSpc>
                <a:spcPct val="90000"/>
              </a:lnSpc>
              <a:spcBef>
                <a:spcPts val="1000"/>
              </a:spcBef>
              <a:spcAft>
                <a:spcPts val="0"/>
              </a:spcAft>
              <a:buClr>
                <a:schemeClr val="dk1"/>
              </a:buClr>
              <a:buSzPts val="1900"/>
              <a:buFont typeface="Noto Sans Symbols"/>
              <a:buChar char="✔"/>
            </a:pPr>
            <a:r>
              <a:rPr b="0" i="0" lang="ja-JP" sz="1900" u="none" cap="none" strike="noStrike">
                <a:solidFill>
                  <a:schemeClr val="dk1"/>
                </a:solidFill>
                <a:latin typeface="MS PGothic"/>
                <a:ea typeface="MS PGothic"/>
                <a:cs typeface="MS PGothic"/>
                <a:sym typeface="MS PGothic"/>
              </a:rPr>
              <a:t>事前学習の内容をシミュレーションのどこで活用するのか？</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5"/>
          <p:cNvSpPr txBox="1"/>
          <p:nvPr>
            <p:ph type="title"/>
          </p:nvPr>
        </p:nvSpPr>
        <p:spPr>
          <a:xfrm>
            <a:off x="628650" y="217714"/>
            <a:ext cx="7886700" cy="531223"/>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MS PGothic"/>
              <a:buNone/>
            </a:pPr>
            <a:r>
              <a:rPr lang="ja-JP"/>
              <a:t>各セッションの時間と進行方法</a:t>
            </a:r>
            <a:endParaRPr/>
          </a:p>
        </p:txBody>
      </p:sp>
      <p:sp>
        <p:nvSpPr>
          <p:cNvPr id="113" name="Google Shape;113;p5"/>
          <p:cNvSpPr txBox="1"/>
          <p:nvPr>
            <p:ph idx="1" type="body"/>
          </p:nvPr>
        </p:nvSpPr>
        <p:spPr>
          <a:xfrm>
            <a:off x="339634" y="1193075"/>
            <a:ext cx="8175716" cy="231648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ja-JP"/>
              <a:t>プレブリーフィング　　分</a:t>
            </a:r>
            <a:endParaRPr/>
          </a:p>
          <a:p>
            <a:pPr indent="-228600" lvl="0" marL="228600" rtl="0" algn="l">
              <a:lnSpc>
                <a:spcPct val="90000"/>
              </a:lnSpc>
              <a:spcBef>
                <a:spcPts val="1000"/>
              </a:spcBef>
              <a:spcAft>
                <a:spcPts val="0"/>
              </a:spcAft>
              <a:buClr>
                <a:schemeClr val="dk1"/>
              </a:buClr>
              <a:buSzPts val="2800"/>
              <a:buChar char="•"/>
            </a:pPr>
            <a:r>
              <a:rPr lang="ja-JP"/>
              <a:t>シミュレーション　　分</a:t>
            </a:r>
            <a:endParaRPr/>
          </a:p>
          <a:p>
            <a:pPr indent="-228600" lvl="0" marL="228600" rtl="0" algn="l">
              <a:lnSpc>
                <a:spcPct val="90000"/>
              </a:lnSpc>
              <a:spcBef>
                <a:spcPts val="1000"/>
              </a:spcBef>
              <a:spcAft>
                <a:spcPts val="0"/>
              </a:spcAft>
              <a:buClr>
                <a:schemeClr val="dk1"/>
              </a:buClr>
              <a:buSzPts val="2800"/>
              <a:buChar char="•"/>
            </a:pPr>
            <a:r>
              <a:rPr lang="ja-JP"/>
              <a:t>デブリーフィング　　分</a:t>
            </a:r>
            <a:endParaRPr/>
          </a:p>
        </p:txBody>
      </p:sp>
      <p:sp>
        <p:nvSpPr>
          <p:cNvPr id="114" name="Google Shape;114;p5"/>
          <p:cNvSpPr txBox="1"/>
          <p:nvPr/>
        </p:nvSpPr>
        <p:spPr>
          <a:xfrm>
            <a:off x="252549" y="3953693"/>
            <a:ext cx="8717280" cy="635724"/>
          </a:xfrm>
          <a:prstGeom prst="rect">
            <a:avLst/>
          </a:prstGeom>
          <a:noFill/>
          <a:ln>
            <a:noFill/>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chemeClr val="dk1"/>
              </a:buClr>
              <a:buSzPts val="2800"/>
              <a:buFont typeface="Arial"/>
              <a:buNone/>
            </a:pPr>
            <a:r>
              <a:rPr b="0" i="0" lang="ja-JP" sz="2800" u="none" cap="none" strike="noStrike">
                <a:solidFill>
                  <a:schemeClr val="dk1"/>
                </a:solidFill>
                <a:latin typeface="MS PGothic"/>
                <a:ea typeface="MS PGothic"/>
                <a:cs typeface="MS PGothic"/>
                <a:sym typeface="MS PGothic"/>
              </a:rPr>
              <a:t>例）シミュレーション＋デブリーフィングを2回行う。</a:t>
            </a:r>
            <a:endParaRPr b="0" i="0" sz="1400" u="none" cap="none" strike="noStrike">
              <a:solidFill>
                <a:srgbClr val="000000"/>
              </a:solidFill>
              <a:latin typeface="Arial"/>
              <a:ea typeface="Arial"/>
              <a:cs typeface="Arial"/>
              <a:sym typeface="Arial"/>
            </a:endParaRPr>
          </a:p>
        </p:txBody>
      </p:sp>
      <p:sp>
        <p:nvSpPr>
          <p:cNvPr id="115" name="Google Shape;115;p5"/>
          <p:cNvSpPr txBox="1"/>
          <p:nvPr/>
        </p:nvSpPr>
        <p:spPr>
          <a:xfrm>
            <a:off x="303259" y="5829520"/>
            <a:ext cx="8666570" cy="810766"/>
          </a:xfrm>
          <a:prstGeom prst="rect">
            <a:avLst/>
          </a:prstGeom>
          <a:solidFill>
            <a:srgbClr val="A8D08C"/>
          </a:solidFill>
          <a:ln>
            <a:noFill/>
          </a:ln>
        </p:spPr>
        <p:txBody>
          <a:bodyPr anchorCtr="0" anchor="t" bIns="45700" lIns="91425" spcFirstLastPara="1" rIns="91425" wrap="square" tIns="45700">
            <a:normAutofit/>
          </a:bodyPr>
          <a:lstStyle/>
          <a:p>
            <a:pPr indent="-228600" lvl="0" marL="228600" marR="0" rtl="0" algn="l">
              <a:lnSpc>
                <a:spcPct val="90000"/>
              </a:lnSpc>
              <a:spcBef>
                <a:spcPts val="0"/>
              </a:spcBef>
              <a:spcAft>
                <a:spcPts val="0"/>
              </a:spcAft>
              <a:buClr>
                <a:schemeClr val="dk1"/>
              </a:buClr>
              <a:buSzPts val="1900"/>
              <a:buFont typeface="Noto Sans Symbols"/>
              <a:buChar char="✔"/>
            </a:pPr>
            <a:r>
              <a:rPr b="0" i="0" lang="ja-JP" sz="1900" u="none" cap="none" strike="noStrike">
                <a:solidFill>
                  <a:schemeClr val="dk1"/>
                </a:solidFill>
                <a:latin typeface="MS PGothic"/>
                <a:ea typeface="MS PGothic"/>
                <a:cs typeface="MS PGothic"/>
                <a:sym typeface="MS PGothic"/>
              </a:rPr>
              <a:t>各セッションの時間は妥当か？</a:t>
            </a:r>
            <a:endParaRPr b="0" i="0" sz="1900" u="none" cap="none" strike="noStrike">
              <a:solidFill>
                <a:schemeClr val="dk1"/>
              </a:solidFill>
              <a:latin typeface="MS PGothic"/>
              <a:ea typeface="MS PGothic"/>
              <a:cs typeface="MS PGothic"/>
              <a:sym typeface="MS PGothic"/>
            </a:endParaRPr>
          </a:p>
          <a:p>
            <a:pPr indent="-228600" lvl="0" marL="228600" marR="0" rtl="0" algn="l">
              <a:lnSpc>
                <a:spcPct val="90000"/>
              </a:lnSpc>
              <a:spcBef>
                <a:spcPts val="1000"/>
              </a:spcBef>
              <a:spcAft>
                <a:spcPts val="0"/>
              </a:spcAft>
              <a:buClr>
                <a:schemeClr val="dk1"/>
              </a:buClr>
              <a:buSzPts val="1900"/>
              <a:buFont typeface="Noto Sans Symbols"/>
              <a:buChar char="✔"/>
            </a:pPr>
            <a:r>
              <a:rPr b="0" i="0" lang="ja-JP" sz="1900" u="none" cap="none" strike="noStrike">
                <a:solidFill>
                  <a:schemeClr val="dk1"/>
                </a:solidFill>
                <a:latin typeface="MS PGothic"/>
                <a:ea typeface="MS PGothic"/>
                <a:cs typeface="MS PGothic"/>
                <a:sym typeface="MS PGothic"/>
              </a:rPr>
              <a:t>シミュレーションとデブリーフィングの回数は適切か？</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6"/>
          <p:cNvSpPr txBox="1"/>
          <p:nvPr>
            <p:ph type="title"/>
          </p:nvPr>
        </p:nvSpPr>
        <p:spPr>
          <a:xfrm>
            <a:off x="628650" y="365127"/>
            <a:ext cx="7886700" cy="5754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MS PGothic"/>
              <a:buNone/>
            </a:pPr>
            <a:r>
              <a:rPr lang="ja-JP"/>
              <a:t>学習者と指導者の配置</a:t>
            </a:r>
            <a:endParaRPr/>
          </a:p>
        </p:txBody>
      </p:sp>
      <p:sp>
        <p:nvSpPr>
          <p:cNvPr id="121" name="Google Shape;121;p6"/>
          <p:cNvSpPr txBox="1"/>
          <p:nvPr>
            <p:ph idx="1" type="body"/>
          </p:nvPr>
        </p:nvSpPr>
        <p:spPr>
          <a:xfrm>
            <a:off x="383177" y="1402080"/>
            <a:ext cx="8438606" cy="4774883"/>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ja-JP"/>
              <a:t>全受講者　　名</a:t>
            </a:r>
            <a:endParaRPr/>
          </a:p>
          <a:p>
            <a:pPr indent="-228600" lvl="0" marL="228600" rtl="0" algn="l">
              <a:lnSpc>
                <a:spcPct val="90000"/>
              </a:lnSpc>
              <a:spcBef>
                <a:spcPts val="1000"/>
              </a:spcBef>
              <a:spcAft>
                <a:spcPts val="0"/>
              </a:spcAft>
              <a:buClr>
                <a:schemeClr val="dk1"/>
              </a:buClr>
              <a:buSzPts val="2800"/>
              <a:buChar char="•"/>
            </a:pPr>
            <a:r>
              <a:rPr lang="ja-JP"/>
              <a:t>1グループ　名の全　　グループ</a:t>
            </a:r>
            <a:endParaRPr/>
          </a:p>
          <a:p>
            <a:pPr indent="-228600" lvl="0" marL="228600" rtl="0" algn="l">
              <a:lnSpc>
                <a:spcPct val="90000"/>
              </a:lnSpc>
              <a:spcBef>
                <a:spcPts val="1000"/>
              </a:spcBef>
              <a:spcAft>
                <a:spcPts val="0"/>
              </a:spcAft>
              <a:buClr>
                <a:schemeClr val="dk1"/>
              </a:buClr>
              <a:buSzPts val="2800"/>
              <a:buChar char="•"/>
            </a:pPr>
            <a:r>
              <a:rPr lang="ja-JP"/>
              <a:t>指導者の配置と役割</a:t>
            </a:r>
            <a:endParaRPr/>
          </a:p>
          <a:p>
            <a:pPr indent="0" lvl="0" marL="0" rtl="0" algn="l">
              <a:lnSpc>
                <a:spcPct val="90000"/>
              </a:lnSpc>
              <a:spcBef>
                <a:spcPts val="1000"/>
              </a:spcBef>
              <a:spcAft>
                <a:spcPts val="0"/>
              </a:spcAft>
              <a:buClr>
                <a:schemeClr val="dk1"/>
              </a:buClr>
              <a:buSzPts val="2800"/>
              <a:buNone/>
            </a:pPr>
            <a:r>
              <a:rPr lang="ja-JP"/>
              <a:t>例）1名主のファシリテータ：</a:t>
            </a:r>
            <a:endParaRPr/>
          </a:p>
          <a:p>
            <a:pPr indent="0" lvl="0" marL="0" rtl="0" algn="l">
              <a:lnSpc>
                <a:spcPct val="90000"/>
              </a:lnSpc>
              <a:spcBef>
                <a:spcPts val="1000"/>
              </a:spcBef>
              <a:spcAft>
                <a:spcPts val="0"/>
              </a:spcAft>
              <a:buClr>
                <a:schemeClr val="dk1"/>
              </a:buClr>
              <a:buSzPts val="2800"/>
              <a:buNone/>
            </a:pPr>
            <a:r>
              <a:rPr lang="ja-JP"/>
              <a:t>　　　プレブリーフィングとデブリーフィングを担当</a:t>
            </a:r>
            <a:endParaRPr/>
          </a:p>
          <a:p>
            <a:pPr indent="0" lvl="0" marL="0" rtl="0" algn="l">
              <a:lnSpc>
                <a:spcPct val="90000"/>
              </a:lnSpc>
              <a:spcBef>
                <a:spcPts val="1000"/>
              </a:spcBef>
              <a:spcAft>
                <a:spcPts val="0"/>
              </a:spcAft>
              <a:buClr>
                <a:schemeClr val="dk1"/>
              </a:buClr>
              <a:buSzPts val="2800"/>
              <a:buNone/>
            </a:pPr>
            <a:r>
              <a:rPr lang="ja-JP"/>
              <a:t>　　他5名のファシリテータ：プレブリーフィング内の環境　　と物品の説明を各担当のベッドで行う。シミュレー　</a:t>
            </a:r>
            <a:endParaRPr/>
          </a:p>
          <a:p>
            <a:pPr indent="0" lvl="0" marL="0" rtl="0" algn="l">
              <a:lnSpc>
                <a:spcPct val="90000"/>
              </a:lnSpc>
              <a:spcBef>
                <a:spcPts val="1000"/>
              </a:spcBef>
              <a:spcAft>
                <a:spcPts val="0"/>
              </a:spcAft>
              <a:buClr>
                <a:schemeClr val="dk1"/>
              </a:buClr>
              <a:buSzPts val="2800"/>
              <a:buNone/>
            </a:pPr>
            <a:r>
              <a:rPr lang="ja-JP"/>
              <a:t>　　ション時の支援</a:t>
            </a:r>
            <a:endParaRPr/>
          </a:p>
        </p:txBody>
      </p:sp>
      <p:sp>
        <p:nvSpPr>
          <p:cNvPr id="122" name="Google Shape;122;p6"/>
          <p:cNvSpPr txBox="1"/>
          <p:nvPr/>
        </p:nvSpPr>
        <p:spPr>
          <a:xfrm>
            <a:off x="238715" y="5455921"/>
            <a:ext cx="8666570" cy="1135134"/>
          </a:xfrm>
          <a:prstGeom prst="rect">
            <a:avLst/>
          </a:prstGeom>
          <a:solidFill>
            <a:srgbClr val="A8D08C"/>
          </a:solidFill>
          <a:ln>
            <a:noFill/>
          </a:ln>
        </p:spPr>
        <p:txBody>
          <a:bodyPr anchorCtr="0" anchor="t" bIns="45700" lIns="91425" spcFirstLastPara="1" rIns="91425" wrap="square" tIns="45700">
            <a:normAutofit/>
          </a:bodyPr>
          <a:lstStyle/>
          <a:p>
            <a:pPr indent="-228600" lvl="0" marL="228600" marR="0" rtl="0" algn="l">
              <a:lnSpc>
                <a:spcPct val="90000"/>
              </a:lnSpc>
              <a:spcBef>
                <a:spcPts val="0"/>
              </a:spcBef>
              <a:spcAft>
                <a:spcPts val="0"/>
              </a:spcAft>
              <a:buClr>
                <a:schemeClr val="dk1"/>
              </a:buClr>
              <a:buSzPts val="1900"/>
              <a:buFont typeface="Noto Sans Symbols"/>
              <a:buChar char="✔"/>
            </a:pPr>
            <a:r>
              <a:rPr b="0" i="0" lang="ja-JP" sz="1900" u="none" cap="none" strike="noStrike">
                <a:solidFill>
                  <a:schemeClr val="dk1"/>
                </a:solidFill>
                <a:latin typeface="MS PGothic"/>
                <a:ea typeface="MS PGothic"/>
                <a:cs typeface="MS PGothic"/>
                <a:sym typeface="MS PGothic"/>
              </a:rPr>
              <a:t>学習者のグループ数やグループ内の人数は妥当か？</a:t>
            </a:r>
            <a:endParaRPr b="0" i="0" sz="1900" u="none" cap="none" strike="noStrike">
              <a:solidFill>
                <a:schemeClr val="dk1"/>
              </a:solidFill>
              <a:latin typeface="MS PGothic"/>
              <a:ea typeface="MS PGothic"/>
              <a:cs typeface="MS PGothic"/>
              <a:sym typeface="MS PGothic"/>
            </a:endParaRPr>
          </a:p>
          <a:p>
            <a:pPr indent="-228600" lvl="0" marL="228600" marR="0" rtl="0" algn="l">
              <a:lnSpc>
                <a:spcPct val="90000"/>
              </a:lnSpc>
              <a:spcBef>
                <a:spcPts val="1000"/>
              </a:spcBef>
              <a:spcAft>
                <a:spcPts val="0"/>
              </a:spcAft>
              <a:buClr>
                <a:schemeClr val="dk1"/>
              </a:buClr>
              <a:buSzPts val="1900"/>
              <a:buFont typeface="Noto Sans Symbols"/>
              <a:buChar char="✔"/>
            </a:pPr>
            <a:r>
              <a:rPr b="0" i="0" lang="ja-JP" sz="1900" u="none" cap="none" strike="noStrike">
                <a:solidFill>
                  <a:schemeClr val="dk1"/>
                </a:solidFill>
                <a:latin typeface="MS PGothic"/>
                <a:ea typeface="MS PGothic"/>
                <a:cs typeface="MS PGothic"/>
                <a:sym typeface="MS PGothic"/>
              </a:rPr>
              <a:t>指導者の配置は、学習者を支援するのに充分か？</a:t>
            </a:r>
            <a:endParaRPr b="0" i="0" sz="1900" u="none" cap="none" strike="noStrike">
              <a:solidFill>
                <a:schemeClr val="dk1"/>
              </a:solidFill>
              <a:latin typeface="MS PGothic"/>
              <a:ea typeface="MS PGothic"/>
              <a:cs typeface="MS PGothic"/>
              <a:sym typeface="MS PGothic"/>
            </a:endParaRPr>
          </a:p>
          <a:p>
            <a:pPr indent="-228600" lvl="0" marL="228600" marR="0" rtl="0" algn="l">
              <a:lnSpc>
                <a:spcPct val="90000"/>
              </a:lnSpc>
              <a:spcBef>
                <a:spcPts val="1000"/>
              </a:spcBef>
              <a:spcAft>
                <a:spcPts val="0"/>
              </a:spcAft>
              <a:buClr>
                <a:schemeClr val="dk1"/>
              </a:buClr>
              <a:buSzPts val="1900"/>
              <a:buFont typeface="Noto Sans Symbols"/>
              <a:buChar char="✔"/>
            </a:pPr>
            <a:r>
              <a:rPr b="0" i="0" lang="ja-JP" sz="1900" u="none" cap="none" strike="noStrike">
                <a:solidFill>
                  <a:schemeClr val="dk1"/>
                </a:solidFill>
                <a:latin typeface="MS PGothic"/>
                <a:ea typeface="MS PGothic"/>
                <a:cs typeface="MS PGothic"/>
                <a:sym typeface="MS PGothic"/>
              </a:rPr>
              <a:t>指導者の役割は全受講者が目標を達成できるような役割となっているか？</a:t>
            </a:r>
            <a:endParaRPr b="0" i="0" sz="1900" u="none" cap="none" strike="noStrike">
              <a:solidFill>
                <a:schemeClr val="dk1"/>
              </a:solidFill>
              <a:latin typeface="MS PGothic"/>
              <a:ea typeface="MS PGothic"/>
              <a:cs typeface="MS PGothic"/>
              <a:sym typeface="MS PGothic"/>
            </a:endParaRPr>
          </a:p>
          <a:p>
            <a:pPr indent="-107950" lvl="0" marL="228600" marR="0" rtl="0" algn="l">
              <a:lnSpc>
                <a:spcPct val="90000"/>
              </a:lnSpc>
              <a:spcBef>
                <a:spcPts val="1000"/>
              </a:spcBef>
              <a:spcAft>
                <a:spcPts val="0"/>
              </a:spcAft>
              <a:buClr>
                <a:schemeClr val="dk1"/>
              </a:buClr>
              <a:buSzPts val="1900"/>
              <a:buFont typeface="Noto Sans Symbols"/>
              <a:buNone/>
            </a:pPr>
            <a:r>
              <a:t/>
            </a:r>
            <a:endParaRPr b="0" i="0" sz="1900" u="none" cap="none" strike="noStrike">
              <a:solidFill>
                <a:schemeClr val="dk1"/>
              </a:solidFill>
              <a:latin typeface="MS PGothic"/>
              <a:ea typeface="MS PGothic"/>
              <a:cs typeface="MS PGothic"/>
              <a:sym typeface="MS PGothic"/>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7"/>
          <p:cNvSpPr txBox="1"/>
          <p:nvPr>
            <p:ph type="title"/>
          </p:nvPr>
        </p:nvSpPr>
        <p:spPr>
          <a:xfrm>
            <a:off x="87085" y="213359"/>
            <a:ext cx="8882743" cy="1014549"/>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336110"/>
              <a:buFont typeface="MS PGothic"/>
              <a:buNone/>
            </a:pPr>
            <a:r>
              <a:rPr lang="ja-JP"/>
              <a:t>設営：</a:t>
            </a:r>
            <a:br>
              <a:rPr lang="ja-JP" sz="2400"/>
            </a:br>
            <a:r>
              <a:rPr lang="ja-JP" sz="2700"/>
              <a:t>各セッションの場所や設営を記入（使用するモダリティも記入）</a:t>
            </a:r>
            <a:endParaRPr sz="2400"/>
          </a:p>
        </p:txBody>
      </p:sp>
      <p:sp>
        <p:nvSpPr>
          <p:cNvPr id="128" name="Google Shape;128;p7"/>
          <p:cNvSpPr txBox="1"/>
          <p:nvPr>
            <p:ph idx="1" type="body"/>
          </p:nvPr>
        </p:nvSpPr>
        <p:spPr>
          <a:xfrm>
            <a:off x="409303" y="1227909"/>
            <a:ext cx="8106047" cy="3762102"/>
          </a:xfrm>
          <a:prstGeom prst="rect">
            <a:avLst/>
          </a:prstGeom>
          <a:noFill/>
          <a:ln>
            <a:noFill/>
          </a:ln>
        </p:spPr>
        <p:txBody>
          <a:bodyPr anchorCtr="0" anchor="t" bIns="45700" lIns="91425" spcFirstLastPara="1" rIns="91425" wrap="square" tIns="45700">
            <a:normAutofit/>
          </a:bodyPr>
          <a:lstStyle/>
          <a:p>
            <a:pPr indent="-50800" lvl="0" marL="228600" rtl="0" algn="l">
              <a:lnSpc>
                <a:spcPct val="90000"/>
              </a:lnSpc>
              <a:spcBef>
                <a:spcPts val="0"/>
              </a:spcBef>
              <a:spcAft>
                <a:spcPts val="0"/>
              </a:spcAft>
              <a:buClr>
                <a:schemeClr val="dk1"/>
              </a:buClr>
              <a:buSzPts val="2800"/>
              <a:buNone/>
            </a:pPr>
            <a:r>
              <a:t/>
            </a:r>
            <a:endParaRPr/>
          </a:p>
        </p:txBody>
      </p:sp>
      <p:sp>
        <p:nvSpPr>
          <p:cNvPr id="129" name="Google Shape;129;p7"/>
          <p:cNvSpPr txBox="1"/>
          <p:nvPr/>
        </p:nvSpPr>
        <p:spPr>
          <a:xfrm>
            <a:off x="258695" y="5142231"/>
            <a:ext cx="8626609" cy="1611138"/>
          </a:xfrm>
          <a:prstGeom prst="rect">
            <a:avLst/>
          </a:prstGeom>
          <a:solidFill>
            <a:srgbClr val="A8D08C"/>
          </a:solid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1900"/>
              <a:buFont typeface="Noto Sans Symbols"/>
              <a:buChar char="✔"/>
            </a:pPr>
            <a:r>
              <a:rPr b="0" i="0" lang="ja-JP" sz="1900" u="none" cap="none" strike="noStrike">
                <a:solidFill>
                  <a:schemeClr val="dk1"/>
                </a:solidFill>
                <a:latin typeface="MS PGothic"/>
                <a:ea typeface="MS PGothic"/>
                <a:cs typeface="MS PGothic"/>
                <a:sym typeface="MS PGothic"/>
              </a:rPr>
              <a:t>プレブリーフィング・デブリーフィングは学習者が集中できる安全な場か？</a:t>
            </a:r>
            <a:endParaRPr b="0" i="0" sz="1900" u="none" cap="none" strike="noStrike">
              <a:solidFill>
                <a:schemeClr val="dk1"/>
              </a:solidFill>
              <a:latin typeface="MS PGothic"/>
              <a:ea typeface="MS PGothic"/>
              <a:cs typeface="MS PGothic"/>
              <a:sym typeface="MS PGothic"/>
            </a:endParaRPr>
          </a:p>
          <a:p>
            <a:pPr indent="-228600" lvl="0" marL="228600" marR="0" rtl="0" algn="l">
              <a:lnSpc>
                <a:spcPct val="90000"/>
              </a:lnSpc>
              <a:spcBef>
                <a:spcPts val="1000"/>
              </a:spcBef>
              <a:spcAft>
                <a:spcPts val="0"/>
              </a:spcAft>
              <a:buClr>
                <a:schemeClr val="dk1"/>
              </a:buClr>
              <a:buSzPts val="1900"/>
              <a:buFont typeface="Noto Sans Symbols"/>
              <a:buChar char="✔"/>
            </a:pPr>
            <a:r>
              <a:rPr b="0" i="0" lang="ja-JP" sz="1900" u="none" cap="none" strike="noStrike">
                <a:solidFill>
                  <a:schemeClr val="dk1"/>
                </a:solidFill>
                <a:latin typeface="MS PGothic"/>
                <a:ea typeface="MS PGothic"/>
                <a:cs typeface="MS PGothic"/>
                <a:sym typeface="MS PGothic"/>
              </a:rPr>
              <a:t>シミュレーションを行う場は実施者が集中できる場であるか？</a:t>
            </a:r>
            <a:endParaRPr b="0" i="0" sz="1900" u="none" cap="none" strike="noStrike">
              <a:solidFill>
                <a:schemeClr val="dk1"/>
              </a:solidFill>
              <a:latin typeface="MS PGothic"/>
              <a:ea typeface="MS PGothic"/>
              <a:cs typeface="MS PGothic"/>
              <a:sym typeface="MS PGothic"/>
            </a:endParaRPr>
          </a:p>
          <a:p>
            <a:pPr indent="-228600" lvl="0" marL="228600" marR="0" rtl="0" algn="l">
              <a:lnSpc>
                <a:spcPct val="90000"/>
              </a:lnSpc>
              <a:spcBef>
                <a:spcPts val="1000"/>
              </a:spcBef>
              <a:spcAft>
                <a:spcPts val="0"/>
              </a:spcAft>
              <a:buClr>
                <a:schemeClr val="dk1"/>
              </a:buClr>
              <a:buSzPts val="1900"/>
              <a:buFont typeface="Noto Sans Symbols"/>
              <a:buChar char="✔"/>
            </a:pPr>
            <a:r>
              <a:rPr b="0" i="0" lang="ja-JP" sz="1900" u="none" cap="none" strike="noStrike">
                <a:solidFill>
                  <a:schemeClr val="dk1"/>
                </a:solidFill>
                <a:latin typeface="MS PGothic"/>
                <a:ea typeface="MS PGothic"/>
                <a:cs typeface="MS PGothic"/>
                <a:sym typeface="MS PGothic"/>
              </a:rPr>
              <a:t>観察者が観察しやすい場であるか？</a:t>
            </a:r>
            <a:endParaRPr b="0" i="0" sz="1900" u="none" cap="none" strike="noStrike">
              <a:solidFill>
                <a:schemeClr val="dk1"/>
              </a:solidFill>
              <a:latin typeface="MS PGothic"/>
              <a:ea typeface="MS PGothic"/>
              <a:cs typeface="MS PGothic"/>
              <a:sym typeface="MS PGothic"/>
            </a:endParaRPr>
          </a:p>
          <a:p>
            <a:pPr indent="-228600" lvl="0" marL="228600" marR="0" rtl="0" algn="l">
              <a:lnSpc>
                <a:spcPct val="90000"/>
              </a:lnSpc>
              <a:spcBef>
                <a:spcPts val="1000"/>
              </a:spcBef>
              <a:spcAft>
                <a:spcPts val="0"/>
              </a:spcAft>
              <a:buClr>
                <a:schemeClr val="dk1"/>
              </a:buClr>
              <a:buSzPts val="1900"/>
              <a:buFont typeface="Noto Sans Symbols"/>
              <a:buChar char="✔"/>
            </a:pPr>
            <a:r>
              <a:rPr b="0" i="0" lang="ja-JP" sz="1900" u="none" cap="none" strike="noStrike">
                <a:solidFill>
                  <a:schemeClr val="dk1"/>
                </a:solidFill>
                <a:latin typeface="MS PGothic"/>
                <a:ea typeface="MS PGothic"/>
                <a:cs typeface="MS PGothic"/>
                <a:sym typeface="MS PGothic"/>
              </a:rPr>
              <a:t>モダリティを含めた使用物品と環境の忠実度は目標を達成するために充分か？</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8"/>
          <p:cNvSpPr txBox="1"/>
          <p:nvPr>
            <p:ph type="title"/>
          </p:nvPr>
        </p:nvSpPr>
        <p:spPr>
          <a:xfrm>
            <a:off x="421900" y="439582"/>
            <a:ext cx="8300197" cy="39252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000"/>
              <a:buFont typeface="MS PGothic"/>
              <a:buNone/>
            </a:pPr>
            <a:r>
              <a:rPr lang="ja-JP" sz="4000"/>
              <a:t>プレブリーフィンでの説明内容と方法</a:t>
            </a:r>
            <a:endParaRPr/>
          </a:p>
        </p:txBody>
      </p:sp>
      <p:sp>
        <p:nvSpPr>
          <p:cNvPr id="135" name="Google Shape;135;p8"/>
          <p:cNvSpPr txBox="1"/>
          <p:nvPr>
            <p:ph idx="1" type="body"/>
          </p:nvPr>
        </p:nvSpPr>
        <p:spPr>
          <a:xfrm>
            <a:off x="313509" y="1079862"/>
            <a:ext cx="8725988" cy="3901441"/>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400"/>
              <a:buChar char="•"/>
            </a:pPr>
            <a:r>
              <a:rPr lang="ja-JP" sz="2400"/>
              <a:t>挨拶</a:t>
            </a:r>
            <a:endParaRPr sz="2400"/>
          </a:p>
          <a:p>
            <a:pPr indent="-228600" lvl="0" marL="228600" rtl="0" algn="l">
              <a:lnSpc>
                <a:spcPct val="90000"/>
              </a:lnSpc>
              <a:spcBef>
                <a:spcPts val="1000"/>
              </a:spcBef>
              <a:spcAft>
                <a:spcPts val="0"/>
              </a:spcAft>
              <a:buClr>
                <a:schemeClr val="dk1"/>
              </a:buClr>
              <a:buSzPts val="2400"/>
              <a:buChar char="•"/>
            </a:pPr>
            <a:r>
              <a:rPr lang="ja-JP" sz="2400"/>
              <a:t>目標確認：指導者が読むなど</a:t>
            </a:r>
            <a:endParaRPr sz="2400"/>
          </a:p>
          <a:p>
            <a:pPr indent="-228600" lvl="0" marL="228600" rtl="0" algn="l">
              <a:lnSpc>
                <a:spcPct val="90000"/>
              </a:lnSpc>
              <a:spcBef>
                <a:spcPts val="1000"/>
              </a:spcBef>
              <a:spcAft>
                <a:spcPts val="0"/>
              </a:spcAft>
              <a:buClr>
                <a:schemeClr val="dk1"/>
              </a:buClr>
              <a:buSzPts val="2400"/>
              <a:buChar char="•"/>
            </a:pPr>
            <a:r>
              <a:rPr lang="ja-JP" sz="2400"/>
              <a:t>対象者を紹介</a:t>
            </a:r>
            <a:endParaRPr sz="2400"/>
          </a:p>
          <a:p>
            <a:pPr indent="-228600" lvl="0" marL="228600" rtl="0" algn="l">
              <a:lnSpc>
                <a:spcPct val="90000"/>
              </a:lnSpc>
              <a:spcBef>
                <a:spcPts val="1000"/>
              </a:spcBef>
              <a:spcAft>
                <a:spcPts val="0"/>
              </a:spcAft>
              <a:buClr>
                <a:schemeClr val="dk1"/>
              </a:buClr>
              <a:buSzPts val="2400"/>
              <a:buChar char="•"/>
            </a:pPr>
            <a:r>
              <a:rPr lang="ja-JP" sz="2400"/>
              <a:t>環境の説明</a:t>
            </a:r>
            <a:endParaRPr sz="2400"/>
          </a:p>
          <a:p>
            <a:pPr indent="-228600" lvl="0" marL="228600" rtl="0" algn="l">
              <a:lnSpc>
                <a:spcPct val="90000"/>
              </a:lnSpc>
              <a:spcBef>
                <a:spcPts val="1000"/>
              </a:spcBef>
              <a:spcAft>
                <a:spcPts val="0"/>
              </a:spcAft>
              <a:buClr>
                <a:schemeClr val="dk1"/>
              </a:buClr>
              <a:buSzPts val="2400"/>
              <a:buChar char="•"/>
            </a:pPr>
            <a:r>
              <a:rPr lang="ja-JP" sz="2400"/>
              <a:t>実施者の決め方（1回のシミュレーションは何人で行うかなども）</a:t>
            </a:r>
            <a:endParaRPr/>
          </a:p>
        </p:txBody>
      </p:sp>
      <p:sp>
        <p:nvSpPr>
          <p:cNvPr id="136" name="Google Shape;136;p8"/>
          <p:cNvSpPr txBox="1"/>
          <p:nvPr/>
        </p:nvSpPr>
        <p:spPr>
          <a:xfrm>
            <a:off x="87085" y="5476823"/>
            <a:ext cx="8969829" cy="1141692"/>
          </a:xfrm>
          <a:prstGeom prst="rect">
            <a:avLst/>
          </a:prstGeom>
          <a:solidFill>
            <a:srgbClr val="A8D08C"/>
          </a:solidFill>
          <a:ln>
            <a:noFill/>
          </a:ln>
        </p:spPr>
        <p:txBody>
          <a:bodyPr anchorCtr="0" anchor="t" bIns="45700" lIns="91425" spcFirstLastPara="1" rIns="91425" wrap="square" tIns="45700">
            <a:normAutofit/>
          </a:bodyPr>
          <a:lstStyle/>
          <a:p>
            <a:pPr indent="-228600" lvl="0" marL="228600" marR="0" rtl="0" algn="l">
              <a:lnSpc>
                <a:spcPct val="90000"/>
              </a:lnSpc>
              <a:spcBef>
                <a:spcPts val="0"/>
              </a:spcBef>
              <a:spcAft>
                <a:spcPts val="0"/>
              </a:spcAft>
              <a:buClr>
                <a:schemeClr val="dk1"/>
              </a:buClr>
              <a:buSzPts val="1900"/>
              <a:buFont typeface="Noto Sans Symbols"/>
              <a:buChar char="✔"/>
            </a:pPr>
            <a:r>
              <a:rPr b="0" i="0" lang="ja-JP" sz="1900" u="none" cap="none" strike="noStrike">
                <a:solidFill>
                  <a:schemeClr val="dk1"/>
                </a:solidFill>
                <a:latin typeface="MS PGothic"/>
                <a:ea typeface="MS PGothic"/>
                <a:cs typeface="MS PGothic"/>
                <a:sym typeface="MS PGothic"/>
              </a:rPr>
              <a:t>プレブリーフィングの説明内容は学習者がシミュレーションを行うために充分か？</a:t>
            </a:r>
            <a:endParaRPr b="0" i="0" sz="1900" u="none" cap="none" strike="noStrike">
              <a:solidFill>
                <a:schemeClr val="dk1"/>
              </a:solidFill>
              <a:latin typeface="MS PGothic"/>
              <a:ea typeface="MS PGothic"/>
              <a:cs typeface="MS PGothic"/>
              <a:sym typeface="MS PGothic"/>
            </a:endParaRPr>
          </a:p>
          <a:p>
            <a:pPr indent="-228600" lvl="0" marL="228600" marR="0" rtl="0" algn="l">
              <a:lnSpc>
                <a:spcPct val="90000"/>
              </a:lnSpc>
              <a:spcBef>
                <a:spcPts val="1000"/>
              </a:spcBef>
              <a:spcAft>
                <a:spcPts val="0"/>
              </a:spcAft>
              <a:buClr>
                <a:schemeClr val="dk1"/>
              </a:buClr>
              <a:buSzPts val="1900"/>
              <a:buFont typeface="Noto Sans Symbols"/>
              <a:buChar char="✔"/>
            </a:pPr>
            <a:r>
              <a:rPr b="0" i="0" lang="ja-JP" sz="1900" u="none" cap="none" strike="noStrike">
                <a:solidFill>
                  <a:schemeClr val="dk1"/>
                </a:solidFill>
                <a:latin typeface="MS PGothic"/>
                <a:ea typeface="MS PGothic"/>
                <a:cs typeface="MS PGothic"/>
                <a:sym typeface="MS PGothic"/>
              </a:rPr>
              <a:t>プレブリーフィングの説明方法は双方的で学習者の理解を確認できるものか？</a:t>
            </a:r>
            <a:endParaRPr b="0" i="0" sz="1900" u="none" cap="none" strike="noStrike">
              <a:solidFill>
                <a:schemeClr val="dk1"/>
              </a:solidFill>
              <a:latin typeface="MS PGothic"/>
              <a:ea typeface="MS PGothic"/>
              <a:cs typeface="MS PGothic"/>
              <a:sym typeface="MS PGothic"/>
            </a:endParaRPr>
          </a:p>
          <a:p>
            <a:pPr indent="-228600" lvl="0" marL="228600" marR="0" rtl="0" algn="l">
              <a:lnSpc>
                <a:spcPct val="90000"/>
              </a:lnSpc>
              <a:spcBef>
                <a:spcPts val="1000"/>
              </a:spcBef>
              <a:spcAft>
                <a:spcPts val="0"/>
              </a:spcAft>
              <a:buClr>
                <a:schemeClr val="dk1"/>
              </a:buClr>
              <a:buSzPts val="1900"/>
              <a:buFont typeface="Noto Sans Symbols"/>
              <a:buChar char="✔"/>
            </a:pPr>
            <a:r>
              <a:rPr b="0" i="0" lang="ja-JP" sz="1900" u="none" cap="none" strike="noStrike">
                <a:solidFill>
                  <a:schemeClr val="dk1"/>
                </a:solidFill>
                <a:latin typeface="MS PGothic"/>
                <a:ea typeface="MS PGothic"/>
                <a:cs typeface="MS PGothic"/>
                <a:sym typeface="MS PGothic"/>
              </a:rPr>
              <a:t>このスライドを読み返し、プレブリーフィングの時間設定は妥当かを検証したか？</a:t>
            </a:r>
            <a:endParaRPr b="0" i="0" sz="1900" u="none" cap="none" strike="noStrike">
              <a:solidFill>
                <a:schemeClr val="dk1"/>
              </a:solidFill>
              <a:latin typeface="MS PGothic"/>
              <a:ea typeface="MS PGothic"/>
              <a:cs typeface="MS PGothic"/>
              <a:sym typeface="MS PGothic"/>
            </a:endParaRPr>
          </a:p>
          <a:p>
            <a:pPr indent="-107950" lvl="0" marL="228600" marR="0" rtl="0" algn="l">
              <a:lnSpc>
                <a:spcPct val="90000"/>
              </a:lnSpc>
              <a:spcBef>
                <a:spcPts val="1000"/>
              </a:spcBef>
              <a:spcAft>
                <a:spcPts val="0"/>
              </a:spcAft>
              <a:buClr>
                <a:schemeClr val="dk1"/>
              </a:buClr>
              <a:buSzPts val="1900"/>
              <a:buFont typeface="Noto Sans Symbols"/>
              <a:buNone/>
            </a:pPr>
            <a:r>
              <a:t/>
            </a:r>
            <a:endParaRPr b="0" i="0" sz="1900" u="none" cap="none" strike="noStrike">
              <a:solidFill>
                <a:schemeClr val="dk1"/>
              </a:solidFill>
              <a:latin typeface="MS PGothic"/>
              <a:ea typeface="MS PGothic"/>
              <a:cs typeface="MS PGothic"/>
              <a:sym typeface="MS PGothic"/>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9"/>
          <p:cNvSpPr txBox="1"/>
          <p:nvPr>
            <p:ph type="title"/>
          </p:nvPr>
        </p:nvSpPr>
        <p:spPr>
          <a:xfrm>
            <a:off x="628649" y="0"/>
            <a:ext cx="7886700" cy="714737"/>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000"/>
              <a:buFont typeface="MS PGothic"/>
              <a:buNone/>
            </a:pPr>
            <a:r>
              <a:rPr lang="ja-JP" sz="4000"/>
              <a:t>対象者（患者・療養者など）</a:t>
            </a:r>
            <a:endParaRPr/>
          </a:p>
        </p:txBody>
      </p:sp>
      <p:sp>
        <p:nvSpPr>
          <p:cNvPr id="142" name="Google Shape;142;p9"/>
          <p:cNvSpPr txBox="1"/>
          <p:nvPr>
            <p:ph idx="1" type="body"/>
          </p:nvPr>
        </p:nvSpPr>
        <p:spPr>
          <a:xfrm>
            <a:off x="204650" y="808126"/>
            <a:ext cx="8734697" cy="4504103"/>
          </a:xfrm>
          <a:prstGeom prst="rect">
            <a:avLst/>
          </a:prstGeom>
          <a:noFill/>
          <a:ln>
            <a:noFill/>
          </a:ln>
        </p:spPr>
        <p:txBody>
          <a:bodyPr anchorCtr="0" anchor="t" bIns="45700" lIns="91425" spcFirstLastPara="1" rIns="91425" wrap="square" tIns="45700">
            <a:normAutofit lnSpcReduction="10000"/>
          </a:bodyPr>
          <a:lstStyle/>
          <a:p>
            <a:pPr indent="-228600" lvl="0" marL="228600" rtl="0" algn="l">
              <a:lnSpc>
                <a:spcPct val="90000"/>
              </a:lnSpc>
              <a:spcBef>
                <a:spcPts val="0"/>
              </a:spcBef>
              <a:spcAft>
                <a:spcPts val="0"/>
              </a:spcAft>
              <a:buClr>
                <a:schemeClr val="dk1"/>
              </a:buClr>
              <a:buSzPts val="2800"/>
              <a:buChar char="•"/>
            </a:pPr>
            <a:r>
              <a:rPr lang="ja-JP"/>
              <a:t>氏名：</a:t>
            </a:r>
            <a:endParaRPr/>
          </a:p>
          <a:p>
            <a:pPr indent="-228600" lvl="0" marL="228600" rtl="0" algn="l">
              <a:lnSpc>
                <a:spcPct val="90000"/>
              </a:lnSpc>
              <a:spcBef>
                <a:spcPts val="1000"/>
              </a:spcBef>
              <a:spcAft>
                <a:spcPts val="0"/>
              </a:spcAft>
              <a:buClr>
                <a:schemeClr val="dk1"/>
              </a:buClr>
              <a:buSzPts val="2800"/>
              <a:buChar char="•"/>
            </a:pPr>
            <a:r>
              <a:rPr lang="ja-JP"/>
              <a:t>年齢：</a:t>
            </a:r>
            <a:endParaRPr/>
          </a:p>
          <a:p>
            <a:pPr indent="-228600" lvl="0" marL="228600" rtl="0" algn="l">
              <a:lnSpc>
                <a:spcPct val="90000"/>
              </a:lnSpc>
              <a:spcBef>
                <a:spcPts val="1000"/>
              </a:spcBef>
              <a:spcAft>
                <a:spcPts val="0"/>
              </a:spcAft>
              <a:buClr>
                <a:schemeClr val="dk1"/>
              </a:buClr>
              <a:buSzPts val="2800"/>
              <a:buChar char="•"/>
            </a:pPr>
            <a:r>
              <a:rPr lang="ja-JP"/>
              <a:t>体重と身長：</a:t>
            </a:r>
            <a:endParaRPr/>
          </a:p>
          <a:p>
            <a:pPr indent="-228600" lvl="0" marL="228600" rtl="0" algn="l">
              <a:lnSpc>
                <a:spcPct val="90000"/>
              </a:lnSpc>
              <a:spcBef>
                <a:spcPts val="1000"/>
              </a:spcBef>
              <a:spcAft>
                <a:spcPts val="0"/>
              </a:spcAft>
              <a:buClr>
                <a:schemeClr val="dk1"/>
              </a:buClr>
              <a:buSzPts val="2800"/>
              <a:buChar char="•"/>
            </a:pPr>
            <a:r>
              <a:rPr lang="ja-JP"/>
              <a:t>家族構成とキーパーソン：</a:t>
            </a:r>
            <a:endParaRPr/>
          </a:p>
          <a:p>
            <a:pPr indent="-228600" lvl="0" marL="228600" rtl="0" algn="l">
              <a:lnSpc>
                <a:spcPct val="90000"/>
              </a:lnSpc>
              <a:spcBef>
                <a:spcPts val="1000"/>
              </a:spcBef>
              <a:spcAft>
                <a:spcPts val="0"/>
              </a:spcAft>
              <a:buClr>
                <a:schemeClr val="dk1"/>
              </a:buClr>
              <a:buSzPts val="2800"/>
              <a:buChar char="•"/>
            </a:pPr>
            <a:r>
              <a:rPr lang="ja-JP"/>
              <a:t>社会的役割や生活状況：</a:t>
            </a:r>
            <a:endParaRPr/>
          </a:p>
          <a:p>
            <a:pPr indent="-228600" lvl="0" marL="228600" rtl="0" algn="l">
              <a:lnSpc>
                <a:spcPct val="90000"/>
              </a:lnSpc>
              <a:spcBef>
                <a:spcPts val="1000"/>
              </a:spcBef>
              <a:spcAft>
                <a:spcPts val="0"/>
              </a:spcAft>
              <a:buClr>
                <a:schemeClr val="dk1"/>
              </a:buClr>
              <a:buSzPts val="2800"/>
              <a:buChar char="•"/>
            </a:pPr>
            <a:r>
              <a:rPr lang="ja-JP"/>
              <a:t>既往歴：</a:t>
            </a:r>
            <a:endParaRPr/>
          </a:p>
          <a:p>
            <a:pPr indent="-228600" lvl="0" marL="228600" rtl="0" algn="l">
              <a:lnSpc>
                <a:spcPct val="90000"/>
              </a:lnSpc>
              <a:spcBef>
                <a:spcPts val="1000"/>
              </a:spcBef>
              <a:spcAft>
                <a:spcPts val="0"/>
              </a:spcAft>
              <a:buClr>
                <a:schemeClr val="dk1"/>
              </a:buClr>
              <a:buSzPts val="2800"/>
              <a:buChar char="•"/>
            </a:pPr>
            <a:r>
              <a:rPr lang="ja-JP"/>
              <a:t>内服薬：</a:t>
            </a:r>
            <a:endParaRPr/>
          </a:p>
          <a:p>
            <a:pPr indent="-228600" lvl="0" marL="228600" rtl="0" algn="l">
              <a:lnSpc>
                <a:spcPct val="90000"/>
              </a:lnSpc>
              <a:spcBef>
                <a:spcPts val="1000"/>
              </a:spcBef>
              <a:spcAft>
                <a:spcPts val="0"/>
              </a:spcAft>
              <a:buClr>
                <a:schemeClr val="dk1"/>
              </a:buClr>
              <a:buSzPts val="2800"/>
              <a:buChar char="•"/>
            </a:pPr>
            <a:r>
              <a:rPr lang="ja-JP"/>
              <a:t>アレルギー：</a:t>
            </a:r>
            <a:endParaRPr/>
          </a:p>
          <a:p>
            <a:pPr indent="-228600" lvl="0" marL="228600" rtl="0" algn="l">
              <a:lnSpc>
                <a:spcPct val="90000"/>
              </a:lnSpc>
              <a:spcBef>
                <a:spcPts val="1000"/>
              </a:spcBef>
              <a:spcAft>
                <a:spcPts val="0"/>
              </a:spcAft>
              <a:buClr>
                <a:schemeClr val="dk1"/>
              </a:buClr>
              <a:buSzPts val="2800"/>
              <a:buChar char="•"/>
            </a:pPr>
            <a:r>
              <a:rPr lang="ja-JP"/>
              <a:t>現病歴：</a:t>
            </a:r>
            <a:endParaRPr/>
          </a:p>
          <a:p>
            <a:pPr indent="-50800" lvl="0" marL="228600" rtl="0" algn="l">
              <a:lnSpc>
                <a:spcPct val="90000"/>
              </a:lnSpc>
              <a:spcBef>
                <a:spcPts val="1000"/>
              </a:spcBef>
              <a:spcAft>
                <a:spcPts val="0"/>
              </a:spcAft>
              <a:buClr>
                <a:schemeClr val="dk1"/>
              </a:buClr>
              <a:buSzPts val="2800"/>
              <a:buNone/>
            </a:pPr>
            <a:r>
              <a:t/>
            </a:r>
            <a:endParaRPr/>
          </a:p>
        </p:txBody>
      </p:sp>
      <p:sp>
        <p:nvSpPr>
          <p:cNvPr id="143" name="Google Shape;143;p9"/>
          <p:cNvSpPr txBox="1"/>
          <p:nvPr/>
        </p:nvSpPr>
        <p:spPr>
          <a:xfrm>
            <a:off x="87085" y="5128430"/>
            <a:ext cx="8969829" cy="1635440"/>
          </a:xfrm>
          <a:prstGeom prst="rect">
            <a:avLst/>
          </a:prstGeom>
          <a:solidFill>
            <a:srgbClr val="A8D08C"/>
          </a:solid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1900"/>
              <a:buFont typeface="Noto Sans Symbols"/>
              <a:buChar char="✔"/>
            </a:pPr>
            <a:r>
              <a:rPr b="0" i="0" lang="ja-JP" sz="1900" u="none" cap="none" strike="noStrike">
                <a:solidFill>
                  <a:schemeClr val="dk1"/>
                </a:solidFill>
                <a:latin typeface="MS PGothic"/>
                <a:ea typeface="MS PGothic"/>
                <a:cs typeface="MS PGothic"/>
                <a:sym typeface="MS PGothic"/>
              </a:rPr>
              <a:t>対象者設定は、目標にあっているか？</a:t>
            </a:r>
            <a:endParaRPr b="0" i="0" sz="1900" u="none" cap="none" strike="noStrike">
              <a:solidFill>
                <a:schemeClr val="dk1"/>
              </a:solidFill>
              <a:latin typeface="MS PGothic"/>
              <a:ea typeface="MS PGothic"/>
              <a:cs typeface="MS PGothic"/>
              <a:sym typeface="MS PGothic"/>
            </a:endParaRPr>
          </a:p>
          <a:p>
            <a:pPr indent="-228600" lvl="0" marL="228600" marR="0" rtl="0" algn="l">
              <a:lnSpc>
                <a:spcPct val="90000"/>
              </a:lnSpc>
              <a:spcBef>
                <a:spcPts val="1000"/>
              </a:spcBef>
              <a:spcAft>
                <a:spcPts val="0"/>
              </a:spcAft>
              <a:buClr>
                <a:schemeClr val="dk1"/>
              </a:buClr>
              <a:buSzPts val="1900"/>
              <a:buFont typeface="Noto Sans Symbols"/>
              <a:buChar char="✔"/>
            </a:pPr>
            <a:r>
              <a:rPr b="0" i="0" lang="ja-JP" sz="1900" u="none" cap="none" strike="noStrike">
                <a:solidFill>
                  <a:schemeClr val="dk1"/>
                </a:solidFill>
                <a:latin typeface="MS PGothic"/>
                <a:ea typeface="MS PGothic"/>
                <a:cs typeface="MS PGothic"/>
                <a:sym typeface="MS PGothic"/>
              </a:rPr>
              <a:t>達成するための状態や状況になっているか？</a:t>
            </a:r>
            <a:endParaRPr b="0" i="0" sz="1900" u="none" cap="none" strike="noStrike">
              <a:solidFill>
                <a:schemeClr val="dk1"/>
              </a:solidFill>
              <a:latin typeface="MS PGothic"/>
              <a:ea typeface="MS PGothic"/>
              <a:cs typeface="MS PGothic"/>
              <a:sym typeface="MS PGothic"/>
            </a:endParaRPr>
          </a:p>
          <a:p>
            <a:pPr indent="-228600" lvl="0" marL="228600" marR="0" rtl="0" algn="l">
              <a:lnSpc>
                <a:spcPct val="90000"/>
              </a:lnSpc>
              <a:spcBef>
                <a:spcPts val="1000"/>
              </a:spcBef>
              <a:spcAft>
                <a:spcPts val="0"/>
              </a:spcAft>
              <a:buClr>
                <a:schemeClr val="dk1"/>
              </a:buClr>
              <a:buSzPts val="1900"/>
              <a:buFont typeface="Noto Sans Symbols"/>
              <a:buChar char="✔"/>
            </a:pPr>
            <a:r>
              <a:rPr b="0" i="0" lang="ja-JP" sz="1900" u="none" cap="none" strike="noStrike">
                <a:solidFill>
                  <a:schemeClr val="dk1"/>
                </a:solidFill>
                <a:latin typeface="MS PGothic"/>
                <a:ea typeface="MS PGothic"/>
                <a:cs typeface="MS PGothic"/>
                <a:sym typeface="MS PGothic"/>
              </a:rPr>
              <a:t>シミュレーションに関係のない既往歴、アレルギーはないか？</a:t>
            </a:r>
            <a:endParaRPr b="0" i="0" sz="1900" u="none" cap="none" strike="noStrike">
              <a:solidFill>
                <a:schemeClr val="dk1"/>
              </a:solidFill>
              <a:latin typeface="MS PGothic"/>
              <a:ea typeface="MS PGothic"/>
              <a:cs typeface="MS PGothic"/>
              <a:sym typeface="MS PGothic"/>
            </a:endParaRPr>
          </a:p>
          <a:p>
            <a:pPr indent="-228600" lvl="0" marL="228600" marR="0" rtl="0" algn="l">
              <a:lnSpc>
                <a:spcPct val="90000"/>
              </a:lnSpc>
              <a:spcBef>
                <a:spcPts val="1000"/>
              </a:spcBef>
              <a:spcAft>
                <a:spcPts val="0"/>
              </a:spcAft>
              <a:buClr>
                <a:schemeClr val="dk1"/>
              </a:buClr>
              <a:buSzPts val="1900"/>
              <a:buFont typeface="Noto Sans Symbols"/>
              <a:buChar char="✔"/>
            </a:pPr>
            <a:r>
              <a:rPr b="0" i="0" lang="ja-JP" sz="1900" u="none" cap="none" strike="noStrike">
                <a:solidFill>
                  <a:schemeClr val="dk1"/>
                </a:solidFill>
                <a:latin typeface="MS PGothic"/>
                <a:ea typeface="MS PGothic"/>
                <a:cs typeface="MS PGothic"/>
                <a:sym typeface="MS PGothic"/>
              </a:rPr>
              <a:t>現病歴はレディネスにあっているか？</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テーマ">
  <a:themeElements>
    <a:clrScheme name="Office テーマ">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2020-01-26T02:47:15Z</dcterms:created>
  <dc:creator>阿部 幸恵</dc:creator>
</cp:coreProperties>
</file>